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43c9daf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43c9daf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f8e8d5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f8e8d5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be9d3e3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be9d3e3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be9d3e3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be9d3e3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be9d3e3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be9d3e3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be9d3e3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be9d3e3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King’s County Housing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Location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1950"/>
            <a:ext cx="4384033" cy="30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800" y="1321950"/>
            <a:ext cx="3210500" cy="30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Drivers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Square footage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Floors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Latitude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Added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Renovating the property by increasing square footage will have the most bang for your buck.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If the lot size allows increase the square footage of the house by adding rooms (bedrooms or bathrooms)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by adding square footage to the property will increase the grade of the house by the county increasing value.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South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5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Houses located further south are cheaper.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Renovating houses in the southern area of King’s County is a good investment opportunity.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26" y="2889325"/>
            <a:ext cx="2667551" cy="17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word of out that the property is for sale. The more views the more bids on the house.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square footage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Increases the grade by the county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Southern King’s County is cheaper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 the property be known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