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a43c9daf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a43c9daf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a43c9de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a43c9de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a43c9de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a43c9de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43c9da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43c9da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43c9daf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43c9daf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43c9daf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a43c9daf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a43c9daf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a43c9daf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a43c9daf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a43c9daf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a43c9daf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a43c9daf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a43c9daf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a43c9daf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a43c9daf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a43c9daf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King’s County Housing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Model	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831" y="0"/>
            <a:ext cx="26584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Models Cont.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67.09: sqft_lot, sqft_above, sqft_basement, lat, floors, 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2 62.45: </a:t>
            </a:r>
            <a:r>
              <a:rPr lang="en"/>
              <a:t>sqft_lot, sqft_above, sqft_basement, lat, sqft_grade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3 56.39:  sqft_lot, sqft_above, sqft_basement, lat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 4 46.72: sqft_lot, sqft_above, sqft_casement, lat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that gave the best score was model 1 with a score of 67.05 with the following features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Sqft_lot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Sqft_above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Sqft_basement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Sqft_grade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Floors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OSEMN Method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Obtain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Scrub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Explore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Interpret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690225" y="1597875"/>
            <a:ext cx="2760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Replaced NAN values and place holders with the median value </a:t>
            </a:r>
            <a:endParaRPr sz="18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150"/>
            <a:ext cx="3301375" cy="32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000" y="1597875"/>
            <a:ext cx="173201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950"/>
            <a:ext cx="4384033" cy="30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800" y="1321950"/>
            <a:ext cx="3210500" cy="30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Cont.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865050" y="1488050"/>
            <a:ext cx="35661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Correlated variables to price: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qft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Bathrooms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Bed &amp; bath combined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8052"/>
            <a:ext cx="1856086" cy="3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855075" y="1597875"/>
            <a:ext cx="372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features with a high correlation with each other greater than 0.75.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17245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Selection/Engineering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Combined sqft_living and grade to </a:t>
            </a:r>
            <a:r>
              <a:rPr lang="en"/>
              <a:t>form</a:t>
            </a:r>
            <a:r>
              <a:rPr lang="en"/>
              <a:t> sqft_grade which shows the points assigned per sqft.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2760150"/>
            <a:ext cx="4438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and Standardization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were scaled to prevent higher valued features such as sqft_living from overtaking sqft_grade.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were normalized to closely represent a normal distribution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2943213"/>
            <a:ext cx="35718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30135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Formed train/test splits for model testing using 20% as training data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4798500" y="1768950"/>
            <a:ext cx="32415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Features Used: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Sqft_lot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Sqft_above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Sqft_basement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Floors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Viiew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