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9"/>
  </p:normalViewPr>
  <p:slideViewPr>
    <p:cSldViewPr snapToGrid="0" snapToObjects="1">
      <p:cViewPr varScale="1">
        <p:scale>
          <a:sx n="90" d="100"/>
          <a:sy n="90" d="100"/>
        </p:scale>
        <p:origin x="23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B0AF-2572-F64B-8F70-F039382BE905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71D9-529D-4445-8084-F336E847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5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B0AF-2572-F64B-8F70-F039382BE905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71D9-529D-4445-8084-F336E847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5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B0AF-2572-F64B-8F70-F039382BE905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71D9-529D-4445-8084-F336E847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7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B0AF-2572-F64B-8F70-F039382BE905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71D9-529D-4445-8084-F336E847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4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B0AF-2572-F64B-8F70-F039382BE905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71D9-529D-4445-8084-F336E847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4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B0AF-2572-F64B-8F70-F039382BE905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71D9-529D-4445-8084-F336E847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0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B0AF-2572-F64B-8F70-F039382BE905}" type="datetimeFigureOut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71D9-529D-4445-8084-F336E847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6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B0AF-2572-F64B-8F70-F039382BE905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71D9-529D-4445-8084-F336E847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3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B0AF-2572-F64B-8F70-F039382BE905}" type="datetimeFigureOut">
              <a:rPr lang="en-US" smtClean="0"/>
              <a:t>1/30/19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71D9-529D-4445-8084-F336E847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2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B0AF-2572-F64B-8F70-F039382BE905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71D9-529D-4445-8084-F336E847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9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B0AF-2572-F64B-8F70-F039382BE905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71D9-529D-4445-8084-F336E847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9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CB0AF-2572-F64B-8F70-F039382BE905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E71D9-529D-4445-8084-F336E847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72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55B16E-6F8A-BB46-AA34-A9D4A83D9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219" y="0"/>
            <a:ext cx="9114135" cy="6858000"/>
          </a:xfrm>
          <a:prstGeom prst="rect">
            <a:avLst/>
          </a:prstGeom>
        </p:spPr>
      </p:pic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41A0F60A-47D5-B846-B832-BCD79D4EEBE8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43000" y="3629028"/>
            <a:ext cx="2728914" cy="1042986"/>
          </a:xfrm>
          <a:prstGeom prst="curvedConnector3">
            <a:avLst>
              <a:gd name="adj1" fmla="val 36911"/>
            </a:avLst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FC91F4F2-C4BC-B947-9F3E-6D3D1B506092}"/>
              </a:ext>
            </a:extLst>
          </p:cNvPr>
          <p:cNvCxnSpPr>
            <a:cxnSpLocks/>
          </p:cNvCxnSpPr>
          <p:nvPr/>
        </p:nvCxnSpPr>
        <p:spPr>
          <a:xfrm rot="16200000" flipV="1">
            <a:off x="2271716" y="3186115"/>
            <a:ext cx="2514599" cy="2514597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AD60D74B-6E94-5742-BD56-4E3BC8ADBCCC}"/>
              </a:ext>
            </a:extLst>
          </p:cNvPr>
          <p:cNvCxnSpPr>
            <a:cxnSpLocks/>
          </p:cNvCxnSpPr>
          <p:nvPr/>
        </p:nvCxnSpPr>
        <p:spPr>
          <a:xfrm rot="5400000">
            <a:off x="1835943" y="3007519"/>
            <a:ext cx="4500566" cy="885826"/>
          </a:xfrm>
          <a:prstGeom prst="curvedConnector3">
            <a:avLst>
              <a:gd name="adj1" fmla="val 42698"/>
            </a:avLst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D4E3A184-F7F9-FD41-BE55-DB02B0D917F9}"/>
              </a:ext>
            </a:extLst>
          </p:cNvPr>
          <p:cNvCxnSpPr>
            <a:cxnSpLocks/>
          </p:cNvCxnSpPr>
          <p:nvPr/>
        </p:nvCxnSpPr>
        <p:spPr>
          <a:xfrm rot="5400000">
            <a:off x="3157541" y="1185865"/>
            <a:ext cx="4543429" cy="4486270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44FB4DBB-10E2-104A-9B4B-59D006AEBEA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43200" y="1157285"/>
            <a:ext cx="2614618" cy="1843094"/>
          </a:xfrm>
          <a:prstGeom prst="curved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D558CF9C-6FC3-6046-8B6A-C3736284D1D7}"/>
              </a:ext>
            </a:extLst>
          </p:cNvPr>
          <p:cNvCxnSpPr>
            <a:cxnSpLocks/>
          </p:cNvCxnSpPr>
          <p:nvPr/>
        </p:nvCxnSpPr>
        <p:spPr>
          <a:xfrm rot="5400000">
            <a:off x="1593056" y="3850472"/>
            <a:ext cx="1543054" cy="500070"/>
          </a:xfrm>
          <a:prstGeom prst="curved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7837CA09-23F9-C44D-BC30-ACA3EE0E0CBA}"/>
              </a:ext>
            </a:extLst>
          </p:cNvPr>
          <p:cNvCxnSpPr>
            <a:cxnSpLocks/>
          </p:cNvCxnSpPr>
          <p:nvPr/>
        </p:nvCxnSpPr>
        <p:spPr>
          <a:xfrm rot="16200000" flipV="1">
            <a:off x="-618534" y="2803327"/>
            <a:ext cx="5372106" cy="594127"/>
          </a:xfrm>
          <a:prstGeom prst="curvedConnector3">
            <a:avLst>
              <a:gd name="adj1" fmla="val -2926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64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Miles</dc:creator>
  <cp:lastModifiedBy>Joshua Miles</cp:lastModifiedBy>
  <cp:revision>7</cp:revision>
  <dcterms:created xsi:type="dcterms:W3CDTF">2019-01-30T17:00:15Z</dcterms:created>
  <dcterms:modified xsi:type="dcterms:W3CDTF">2019-01-30T23:10:10Z</dcterms:modified>
</cp:coreProperties>
</file>