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B9E16F-0EE2-478F-9622-F6717EA3ED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270010E-51BD-4067-A510-1D5ED9135A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09356F5-C3FC-4986-B398-873B556559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7348A3-282D-4600-BC7F-81C62AC5A6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7977228-39BD-47E3-8634-3F6015EE74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16755B7-88AA-42D8-8D8D-02FBCA1827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EB427A8-B03B-49C7-AB9A-01AEDDA6C6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4772EC7-9245-4E10-A9FD-B90CA3FDDA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34F9D66-6447-4D04-8ED0-3084500F2A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C8DCFEB-E0C3-4C31-9C8D-EB79C4E6A9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43B8339-BEEC-4E39-AD5E-E3876F14D2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chemeClr val="dk1"/>
                </a:solidFill>
                <a:latin typeface="Calibri Light"/>
              </a:rPr>
              <a:t>Installing Kubernetes in an air-gapped environment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523880" y="3602520"/>
            <a:ext cx="9143640" cy="287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Prerequisites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SG" sz="2000" spc="-1" strike="noStrike">
                <a:solidFill>
                  <a:schemeClr val="dk1"/>
                </a:solidFill>
                <a:latin typeface="Calibri"/>
              </a:rPr>
              <a:t>-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Cluster Nodes: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Prepare the physical or virtual machines that will run Kubernetes (minimum of one master and one worker node).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SG" sz="2000" spc="-1" strike="noStrike">
                <a:solidFill>
                  <a:schemeClr val="dk1"/>
                </a:solidFill>
                <a:latin typeface="Calibri"/>
              </a:rPr>
              <a:t>-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Kubernetes binaries: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Ensure you have the necessary binaries and images, including kubeadm, kubelet, kubectl, and container images.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SG" sz="2000" spc="-1" strike="noStrike">
                <a:solidFill>
                  <a:schemeClr val="dk1"/>
                </a:solidFill>
                <a:latin typeface="Calibri"/>
              </a:rPr>
              <a:t>-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Container Runtime: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Decide on a container runtime (like containerd or Docker).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SG" sz="2000" spc="-1" strike="noStrike">
                <a:solidFill>
                  <a:schemeClr val="dk1"/>
                </a:solidFill>
                <a:latin typeface="Calibri"/>
              </a:rPr>
              <a:t>-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Air-gap access: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A separate machine with internet access to download the necessary files and transfer them to your air-gapped environment.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Initialize the Kubernetes Cluster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On the master node, initialize the cluster: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echo "[TASK] Initialize Kubernetes Cluster"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kubeadm init --apiserver-advertise-address=172.16.0.100 --pod-network-cidr=1</a:t>
            </a:r>
            <a:r>
              <a:rPr b="0" lang="en-SG" sz="1400" spc="-1" strike="noStrike">
                <a:solidFill>
                  <a:schemeClr val="dk1"/>
                </a:solidFill>
                <a:latin typeface="Calibri"/>
              </a:rPr>
              <a:t>92.168.0.0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/16</a:t>
            </a:r>
            <a:r>
              <a:rPr b="0" lang="en-SG" sz="14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--upload-certs</a:t>
            </a:r>
            <a:r>
              <a:rPr b="0" lang="en-SG" sz="1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&gt;&gt; /root/kubeinit.log 2&gt;/dev/null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Your Kubernetes control-plane has initialized successfully!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6775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Your Kubernetes control-plane has initialized successfully!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To start using your cluster, you need to run the following as a regular user: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#  mkdir -p $HOME/.kube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#  sudo cp -i /etc/kubernetes/admin.conf $HOME/.kube/config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#  sudo chown $(id -u):$(id -g) $HOME/.kube/config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Alternatively, if you are the root user, you can run: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#  export KUBECONFIG=/etc/kubernetes/admin.conf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You should now deploy a pod network to the cluster.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Run "kubectl apply -f [podnetwork].yaml" with one of the options listed at: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https://kubernetes.io/docs/concepts/cluster-administration/addons/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Then you can join any number of worker nodes by running the following on each as root: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# kubeadm join 172.16.0.100:6443 --token k0if3v.h30putc1q59tz41q \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--discovery-token-ca-cert-hash sha256:c8fa86d45fd495cbde4e9495023bfe7687938aa0be64cc26685b5b2720c1be00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                                                                                                         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5466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Install Pod Network Add-On</a:t>
            </a:r>
            <a:br>
              <a:rPr sz="4400"/>
            </a:br>
            <a:r>
              <a:rPr b="0" lang="en-US" sz="3110" spc="-1" strike="noStrike">
                <a:solidFill>
                  <a:schemeClr val="dk1"/>
                </a:solidFill>
                <a:latin typeface="Calibri Light"/>
              </a:rPr>
              <a:t>Steps to Download and Deploy Calico in an Air-Gapped Environment</a:t>
            </a:r>
            <a:endParaRPr b="0" lang="en-US" sz="31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Steps to Download and Deploy Calico in an Air-Gapped Environment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1. Download Calico Manifests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The Calico plugin configuration manifests are hosted online, but you can download them to apply later.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Download the manifest (on a machine with internet access): You can grab the manifest file from the official Calico repository: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SG" sz="1400" spc="-1" strike="noStrike">
                <a:solidFill>
                  <a:schemeClr val="dk1"/>
                </a:solidFill>
                <a:latin typeface="Calibri"/>
              </a:rPr>
              <a:t># </a:t>
            </a: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curl -O https://docs.projectcalico.org/v3.18/manifests/calico.yaml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Transfer the manifest to the air-gapped environment: 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Copy the calico.yaml manifest file to your air-gapped cluster (using a USB drive, scp, or other transfer methods).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3422" lnSpcReduction="20000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Pre-Pull Required Container Images</a:t>
            </a:r>
            <a:r>
              <a:rPr b="0" lang="en-SG" sz="4400" spc="-1" strike="noStrike">
                <a:solidFill>
                  <a:schemeClr val="dk1"/>
                </a:solidFill>
                <a:latin typeface="Calibri Light"/>
              </a:rPr>
              <a:t> (page 1)</a:t>
            </a:r>
            <a:br>
              <a:rPr sz="4400"/>
            </a:br>
            <a:r>
              <a:rPr b="0" lang="en-SG" sz="2660" spc="-1" strike="noStrike">
                <a:solidFill>
                  <a:schemeClr val="dk1"/>
                </a:solidFill>
                <a:latin typeface="Calibri Light"/>
              </a:rPr>
              <a:t>Find the Calico Images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6058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Calico requires a few container images. You need to download these images on a machine with internet access, save them, and transfer them to the air-gapped environment.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You can check the required Calico images in the calico.yaml manifest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For example, some of the typical Calico images are: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calico/cni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calico/node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calico/kube-controllers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To pull a specific version, you can run: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ctr images pull docker.io/calico/cni:v3.25.0 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ctr images pull docker.io/calico/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node:v3.25.0</a:t>
            </a: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 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ctr images pull docker.io/calico/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kube-controllers:v3.25.0</a:t>
            </a: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 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3422" lnSpcReduction="20000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Pre-Pull Required Container Images</a:t>
            </a:r>
            <a:r>
              <a:rPr b="0" lang="en-SG" sz="4400" spc="-1" strike="noStrike">
                <a:solidFill>
                  <a:schemeClr val="dk1"/>
                </a:solidFill>
                <a:latin typeface="Calibri Light"/>
              </a:rPr>
              <a:t> (Page 2)</a:t>
            </a:r>
            <a:br>
              <a:rPr sz="4400"/>
            </a:br>
            <a:r>
              <a:rPr b="0" lang="en-SG" sz="2660" spc="-1" strike="noStrike">
                <a:solidFill>
                  <a:schemeClr val="dk1"/>
                </a:solidFill>
                <a:latin typeface="Calibri Light"/>
              </a:rPr>
              <a:t>Save the Images (on a machine with internet access)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6058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After downloading the images, save them to .tar files: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# ctr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images export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  calico-cni.tar </a:t>
            </a: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docker.io/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calico/cni:v3.25.0</a:t>
            </a: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 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# ctr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images export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  calico-node.tar </a:t>
            </a: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docker.io/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calico/node:v3.25.0</a:t>
            </a: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 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# ctr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images export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  calico-kube-controllers.tar </a:t>
            </a: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docker.io/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calico/kube-controllers:v3.25.0</a:t>
            </a: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 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Transfer the Images to the Air-Gapped Environment: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Copy the .tar files to your air-gapped system using a USB drive or another method.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Load the Images into the Local </a:t>
            </a:r>
            <a:r>
              <a:rPr b="0" lang="en-SG" sz="2800" spc="-1" strike="noStrike">
                <a:solidFill>
                  <a:schemeClr val="dk1"/>
                </a:solidFill>
                <a:latin typeface="Calibri"/>
              </a:rPr>
              <a:t>ctr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Registry (on the air-gapped system):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Once the images are transferred, load them into </a:t>
            </a:r>
            <a:r>
              <a:rPr b="0" lang="en-SG" sz="2800" spc="-1" strike="noStrike">
                <a:solidFill>
                  <a:schemeClr val="dk1"/>
                </a:solidFill>
                <a:latin typeface="Calibri"/>
              </a:rPr>
              <a:t>ctr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on the air-gapped system: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# ctr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images import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  calico-cni.tar </a:t>
            </a: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 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# ctr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images import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  calico-node.tar </a:t>
            </a: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 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# ctr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images import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  calico-kube-controllers.tar </a:t>
            </a:r>
            <a:r>
              <a:rPr b="1" lang="en-SG" sz="2800" spc="-1" strike="noStrike">
                <a:solidFill>
                  <a:schemeClr val="dk1"/>
                </a:solidFill>
                <a:latin typeface="Calibri"/>
              </a:rPr>
              <a:t>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You should now have the required Calico images in your local Docker registry on the air-gapped environment.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Apply the Calico Manifest (on the air-gapped environment):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kubectl apply -f calico.yaml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          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image: docker.io/calico/cni:v3.25.0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          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image: docker.io/calico/node:v3.25.0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          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image: docker.io/calico/kube-controllers:v3.25.0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This should successfully deploy Calico in your air-gapped environment using the pre-downloaded resources.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Join Worker Nodes to the Cluster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125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kubeadm join &lt;master-ip&gt;:6443 --token &lt;token&gt; --discovery-token-ca-cert-hash sha256:&lt;hash&gt;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kubeadm join 172.16.0.100:6443 --token vrmidu.c1f60hfrvyup7gc2 --discovery-token-ca-cert-hash sha256:c8fa86d45fd495cbde4e9495023bfe7687938aa0be64cc26685b5b2720c1be00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mkdir -p </a:t>
            </a:r>
            <a:r>
              <a:rPr b="0" lang="en-SG" sz="2000" spc="-1" strike="noStrike">
                <a:solidFill>
                  <a:schemeClr val="dk1"/>
                </a:solidFill>
                <a:latin typeface="Calibri"/>
              </a:rPr>
              <a:t>$HOME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/.kube</a:t>
            </a:r>
            <a:r>
              <a:rPr b="0" lang="en-SG" sz="2000" spc="-1" strike="noStrike">
                <a:solidFill>
                  <a:schemeClr val="dk1"/>
                </a:solidFill>
                <a:latin typeface="Calibri"/>
              </a:rPr>
              <a:t> ;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000" spc="-1" strike="noStrike">
                <a:solidFill>
                  <a:schemeClr val="dk1"/>
                </a:solidFill>
                <a:latin typeface="Calibri"/>
              </a:rPr>
              <a:t>On Master Node: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000" spc="-1" strike="noStrike">
                <a:solidFill>
                  <a:schemeClr val="dk1"/>
                </a:solidFill>
                <a:latin typeface="Calibri"/>
              </a:rPr>
              <a:t>sudo scp /etc/kubernetes/admin.conf root@worker-node1:$HOME/.kube/config  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000" spc="-1" strike="noStrike">
                <a:solidFill>
                  <a:schemeClr val="dk1"/>
                </a:solidFill>
                <a:latin typeface="Calibri"/>
              </a:rPr>
              <a:t>sudo chown $(id -u):$(id -g) $HOME/.kube/config ;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NODENAME=$(hostname -s) ;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kubectl label node $(hostname -s) node-role.kubernetes.io/worker=worker-new ;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sudo systemctl restart systemd-resolved</a:t>
            </a:r>
            <a:r>
              <a:rPr b="0" lang="en-SG" sz="2000" spc="-1" strike="noStrike">
                <a:solidFill>
                  <a:schemeClr val="dk1"/>
                </a:solidFill>
                <a:latin typeface="Calibri"/>
              </a:rPr>
              <a:t> ;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sudo swapoff -a &amp;&amp; sudo systemctl daemon-reload &amp;&amp; sudo systemctl restart kubelet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Verify the Cluster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kubectl get nodes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Deploy and Access the Kubernetes Dashboard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192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# Add kubernetes-dashboard repository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helm repo add kubernetes-dashboard https://kubernetes.github.io/dashboard/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# Deploy a Helm Release named "kubernetes-dashboard" using the kubernetes-dashboard chart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helm upgrade --install kubernetes-dashboard kubernetes-dashboard/kubernetes-dashboard --create-namespace --namespace kubernetes-dashboard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Creating a Service Account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550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800" spc="-1" strike="noStrike">
                <a:solidFill>
                  <a:schemeClr val="dk1"/>
                </a:solidFill>
                <a:latin typeface="Calibri"/>
              </a:rPr>
              <a:t>cat &lt;&lt;EOF&gt; dashboard-adminuser.yaml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apiVersion: v1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kind: ServiceAccount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metadata: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name: admin-user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namespace: kubernetes-dashboard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800" spc="-1" strike="noStrike">
                <a:solidFill>
                  <a:schemeClr val="dk1"/>
                </a:solidFill>
                <a:latin typeface="Calibri"/>
              </a:rPr>
              <a:t>EOF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800" spc="-1" strike="noStrike">
                <a:solidFill>
                  <a:schemeClr val="dk1"/>
                </a:solidFill>
                <a:latin typeface="Calibri"/>
              </a:rPr>
              <a:t># kubectl apply -f dashboard-adminuser.yaml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Download Kubernetes Binaries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On a machine with internet access, download the required Kubernetes binaries (kubeadm, kubelet, and kubectl):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K8S_VERSION=v1.29.8 # Replace with your desired version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sudo apt-get update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sudo apt-get install -y apt-transport-https ca-certificates curl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curl -fsSL https://pkgs.k8s.io/core:/stable:/</a:t>
            </a:r>
            <a:r>
              <a:rPr b="0" lang="en-SG" sz="1400" spc="-1" strike="noStrike">
                <a:solidFill>
                  <a:schemeClr val="dk1"/>
                </a:solidFill>
                <a:latin typeface="Calibri"/>
              </a:rPr>
              <a:t>$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K8S_VERSION/deb/Release.key | sudo gpg --dearmor -o /etc/apt/keyrings/kubernetes-apt-keyring.gpg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echo 'deb [signed-by=/etc/apt/keyrings/kubernetes-apt-keyring.gpg] https://pkgs.k8s.io/core:/stable:/v1.29/deb/ /' | sudo tee /etc/apt/sources.list.d/kubernetes.list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sudo apt-get update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sudo apt-mark hold kubelet kubeadm kubectl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apt-get download kubelet kubeadm kubectl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Creating a ClusterRoleBinding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6775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800" spc="-1" strike="noStrike">
                <a:solidFill>
                  <a:schemeClr val="dk1"/>
                </a:solidFill>
                <a:latin typeface="Calibri"/>
              </a:rPr>
              <a:t>cat &lt;&lt;EOF&gt; ClusterRoleBinding.yaml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apiVersion: rbac.authorization.k8s.io/v1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kind: ClusterRoleBinding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metadata: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name: admin-user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roleRef: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apiGroup: rbac.authorization.k8s.io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kind: ClusterRole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name: cluster-admin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subjects: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- kind: ServiceAccount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name: admin-user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namespace: kubernetes-dashboard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800" spc="-1" strike="noStrike">
                <a:solidFill>
                  <a:schemeClr val="dk1"/>
                </a:solidFill>
                <a:latin typeface="Calibri"/>
              </a:rPr>
              <a:t>EOF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Creating a ClusterRoleBinding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800" spc="-1" strike="noStrike">
                <a:solidFill>
                  <a:schemeClr val="dk1"/>
                </a:solidFill>
                <a:latin typeface="Calibri"/>
              </a:rPr>
              <a:t>kubectl apply -f  ClusterRoleBinding.yaml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800" spc="-1" strike="noStrike">
                <a:solidFill>
                  <a:schemeClr val="dk1"/>
                </a:solidFill>
                <a:latin typeface="Calibri"/>
              </a:rPr>
              <a:t>kubectl  get ClusterRoleBinding | grep admin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Getting a Bearer Token for ServiceAccount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0336" lnSpcReduction="10000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kubectl -n kubernetes-dashboard create token admin-user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It should print something like: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yJhbGciOiJSUzI1NiIsImtpZCI6Ilo5Y2k3cGlGdE5Fb1dmYjRQaXFMaVpIWk1TSGh4SnJjRm8xajlUbFY1dTgifQ.eyJhdWQiOlsiaHR0cHM6Ly9rdWJlcm5ldGVzLmRlZmF1bHQuc3ZjLmNsdXN0ZXIubG9jYWwiXSwiZXhwIjoxNzI2MzMzMTMwLCJpYXQiOjE3MjYzMjk1MzAsImlzcyI6Imh0dHBzOi8va3ViZXJuZXRlcy5kZWZhdWx0LnN2Yy5jbHVzdGVyLmxvY2FsIiwia3ViZXJuZXRlcy5pbyI6eyJuYW1lc3BhY2UiOiJrdWJlcm5ldGVzLWRhc2hib2FyZCIsInNlcnZpY2VhY2NvdW50Ijp7Im5hbWUiOiJhZG1pbi11c2VyIiwidWlkIjoiODM3OGUxNTgtNjFjYy00OGVjLWEwMzctYjVmOGNhMmRlNzFlIn19LCJuYmYiOjE3MjYzMjk1MzAsInN1YiI6InN5c3RlbTpzZXJ2aWNlYWNjb3VudDprdWJlcm5ldGVzLWRhc2hib2FyZDphZG1pbi11c2VyIn0.QdVtlSrKMElQ7-iNaBr0G2UkmWvRievjhuDwCgPiDvik94ZDhEglp2NQCAe1ajuac04tudCUd9ldZZaxkD79diYGJ4PQPz9C3hQF8Cd_PrxPP62xAI4e41FlxtUdYv5hAo5Pe7F2WOxCosYrc7jZA2p5ie-F5yIuMQ9-WLwDXwBDyEw9G6j3XTSjD9kxHeDqBUOjDtxiE_K1MlL9huEXBd8Fi3DaJ-QR5lGoigz70_qV78OZtVCm0z_RGwd_tJeoSXFf3HDQrpgcsbpQqepIz7ckPRwZ0MUDjRed6Nl6k8aIeEW1l72tgiIwaOEVqsJDD4qfTFmYGNjKVym6_jJHA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Getting a long-lived Bearer Token for ServiceAccount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83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800" spc="-1" strike="noStrike">
                <a:solidFill>
                  <a:schemeClr val="dk1"/>
                </a:solidFill>
                <a:latin typeface="Calibri"/>
              </a:rPr>
              <a:t>cat &lt;&lt;EOF&gt;  admin-user-token.yml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apiVersion: v1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kind: Secret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metadata: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name: admin-user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namespace: kubernetes-dashboard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annotations: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kubernetes.io/service-account.name: "admin-user"  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type: kubernetes.io/service-account-token 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800" spc="-1" strike="noStrike">
                <a:solidFill>
                  <a:schemeClr val="dk1"/>
                </a:solidFill>
                <a:latin typeface="Calibri"/>
              </a:rPr>
              <a:t>EOF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Getting a long-lived Bearer Token for ServiceAccount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5342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# kubectl get secret admin-user -n kubernetes-dashboard -o jsonpath={".data.token"} | base64 -d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yJhbGciOiJSUzI1NiIsImtpZCI6Ilo5Y2k3cGlGdE5Fb1dmYjRQaXFMaVpIWk1TSGh4SnJjRm8xajlUbFY1dTgifQ.eyJpc3MiOiJrdWJlcm5ldGVzL3NlcnZpY2VhY2NvdW50Iiwia3ViZXJuZXRlcy5pby9zZXJ2aWNlYWNjb3VudC9uYW1lc3BhY2UiOiJrdWJlcm5ldGVzLWRhc2hib2FyZCIsImt1YmVybmV0ZXMuaW8vc2VydmljZWFjY291bnQvc2VjcmV0Lm5hbWUiOiJhZG1pbi11c2VyIiwia3ViZXJuZXRlcy5pby9zZXJ2aWNlYWNjb3VudC9zZXJ2aWNlLWFjY291bnQubmFtZSI6ImFkbWluLXVzZXIiLCJrdWJlcm5ldGVzLmlvL3NlcnZpY2VhY2NvdW50L3NlcnZpY2UtYWNjb3VudC51aWQiOiI1YjU4ZGQ2My0xMzc5LTRiN2YtYmE0ZS0wZTQ5YTBmN2YzZjgiLCJzdWIiOiJzeXN0ZW06c2VydmljZWFjY291bnQ6a3ViZXJuZXRlcy1kYXNoYm9hcmQ6YWRtaW4tdXNlciJ9.UCrb5Jw4q7WGWXXKiFe2p8WW4IRPAOSO6Ytx52pbNaWxPmjUjltmI4f482hQTn-yXfYSUCsp7t_FtmrAisWdeH4bS4Yc7lonvicbf3UxnACNvzsmPWhi15ydlmF8-9mvk0DsJjgKZtRG1DWLH3hTzM4xhlj8-V9U_xn1saS0okLOhtIpyHj7t5gtV9OY18VF3LjZvkko2XgoSbVYDwQ3A2K_tU5bhkCAVbOxipPhikkd-QL6TyOZ5mT7yv6qsHanXXMUZkQhm9EdvF8AMQxWlXjhWDwKCqLa1uL5lqr4RTlUAHwB_Z-uD-RWmo0baSAsvcsYrO3e_uBcrRV0kjQrX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4102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Accessing Dashboard</a:t>
            </a:r>
            <a:br>
              <a:rPr sz="4400"/>
            </a:br>
            <a:br>
              <a:rPr sz="4400"/>
            </a:br>
            <a:r>
              <a:rPr b="0" lang="en-US" sz="2000" spc="-1" strike="noStrike">
                <a:solidFill>
                  <a:schemeClr val="dk1"/>
                </a:solidFill>
                <a:latin typeface="Calibri Light"/>
              </a:rPr>
              <a:t>Now copy the token and paste it into the Enter token field on the login screen.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5" name="Content Placeholder 4" descr=""/>
          <p:cNvPicPr/>
          <p:nvPr/>
        </p:nvPicPr>
        <p:blipFill>
          <a:blip r:embed="rId1"/>
          <a:stretch/>
        </p:blipFill>
        <p:spPr>
          <a:xfrm>
            <a:off x="5313600" y="2154600"/>
            <a:ext cx="5181120" cy="3533400"/>
          </a:xfrm>
          <a:prstGeom prst="rect">
            <a:avLst/>
          </a:prstGeom>
          <a:ln w="0">
            <a:noFill/>
          </a:ln>
        </p:spPr>
      </p:pic>
      <p:pic>
        <p:nvPicPr>
          <p:cNvPr id="116" name="Content Placeholder 3" descr=""/>
          <p:cNvPicPr/>
          <p:nvPr/>
        </p:nvPicPr>
        <p:blipFill>
          <a:blip r:embed="rId2"/>
          <a:stretch/>
        </p:blipFill>
        <p:spPr>
          <a:xfrm>
            <a:off x="838080" y="2243520"/>
            <a:ext cx="4007160" cy="338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Clean up and next steps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Remove the admin ServiceAccount and ClusterRoleBinding.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kubectl -n kubernetes-dashboard delete serviceaccount admin-user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kubectl -n kubernetes-dashboard delete clusterrolebinding admin-user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In order to find out more about how to grant/deny permissions in Kubernetes read the official authentication &amp; authorization documentation.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SG" sz="4400" spc="-1" strike="noStrike">
                <a:solidFill>
                  <a:schemeClr val="dk1"/>
                </a:solidFill>
                <a:latin typeface="Calibri Light"/>
              </a:rPr>
              <a:t>Install StorageClass plugin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Refer to another ppt.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SG" sz="4400" spc="-1" strike="noStrike">
                <a:solidFill>
                  <a:schemeClr val="dk1"/>
                </a:solidFill>
                <a:latin typeface="Calibri Light"/>
              </a:rPr>
              <a:t>K8s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Container Images</a:t>
            </a:r>
            <a:r>
              <a:rPr b="0" lang="en-SG" sz="4400" spc="-1" strike="noStrike">
                <a:solidFill>
                  <a:schemeClr val="dk1"/>
                </a:solidFill>
                <a:latin typeface="Calibri Light"/>
              </a:rPr>
              <a:t> 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4983" lnSpcReduction="10000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Kubernetes and many of its components run in containers, so you need to download the necessary container images. You can use the following process to list and pull images: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kubeadm config images list --kubernetes-version=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v1.29.8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This will list images like: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registry.k8s.io/kube-apiserver:v1.29.8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registry.k8s.io/kube-controller-manager:v1.29.8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registry.k8s.io/kube-scheduler:v1.29.8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registry.k8s.io/kube-proxy:v1.29.8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registry.k8s.io/pause:3.9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registry.k8s.io/etcd:3.5.7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registry.k8s.io/coredns/coredns:v1.9.3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SG" sz="4400" spc="-1" strike="noStrike">
                <a:solidFill>
                  <a:schemeClr val="dk1"/>
                </a:solidFill>
                <a:latin typeface="Calibri Light"/>
              </a:rPr>
              <a:t>Pull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Container Images 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You can download these images using ctr: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ctr images pull registry.k8s.io/kube-apiserver:v1.29.8 ;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ctr images pull registry.k8s.io/kube-controller-manager:v1.29.8 ;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ctr images pull registry.k8s.io/kube-scheduler:v1.29.8 ;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ctr images pull registry.k8s.io/kube-proxy:v1.29.8 ;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ctr images pull registry.k8s.io/coredns/coredns:v1.11.1 ;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ctr images pull registry.k8s.io/pause:3.9 ;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ctr images pull registry.k8s.io/etcd:3.5.10-0 ;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SG" sz="4400" spc="-1" strike="noStrike">
                <a:solidFill>
                  <a:schemeClr val="dk1"/>
                </a:solidFill>
                <a:latin typeface="Calibri Light"/>
              </a:rPr>
              <a:t>Verify the downloaded image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ctr images ls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Export Container Images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Once the images are pulled, export them as .tar files: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ctr images export kube-apiserver-v1.29.8.tar registry.k8s.io/kube-apiserver:v1.29.8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ctr images export kube-controller-manager.tar registry.k8s.io/kube-controller-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manager:v1.29.8 ;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ctr images export kube-scheduler.tar registry.k8s.io/kube-scheduler:v1.29.8 ;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ctr images export kube-proxy.tar registry.k8s.io/kube-proxy:v1.29.8 ;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ctr images export coredns.tar registry.k8s.io/coredns/coredns:v1.11.1 ;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ctr images export pause.tar registry.k8s.io/pause:3.9 ;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ctr images export etcd.tar registry.k8s.io/etcd:3.5.10-0 ;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Transfer Files to Air-Gapped Environment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Copy the Kubernetes binaries and container image tarballs to the air-gapped environment using an external storage device like a USB drive or an offline file transfer mechanism.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Install Kubernetes Binaries on Air-Gapped </a:t>
            </a:r>
            <a:r>
              <a:rPr b="0" lang="en-SG" sz="4400" spc="-1" strike="noStrike">
                <a:solidFill>
                  <a:schemeClr val="dk1"/>
                </a:solidFill>
                <a:latin typeface="Calibri Light"/>
              </a:rPr>
              <a:t>Master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Nodes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1050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On each air-gapped node: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Move the Kubernetes binaries to </a:t>
            </a:r>
            <a:r>
              <a:rPr b="0" lang="en-SG" sz="2800" spc="-1" strike="noStrike">
                <a:solidFill>
                  <a:schemeClr val="dk1"/>
                </a:solidFill>
                <a:latin typeface="Calibri"/>
              </a:rPr>
              <a:t>$HOME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Install the Packages on the Offline System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1600" spc="-1" strike="noStrike">
                <a:solidFill>
                  <a:schemeClr val="dk1"/>
                </a:solidFill>
                <a:latin typeface="Calibri"/>
              </a:rPr>
              <a:t>cd $HOME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sudo dpkg -i *.deb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800" spc="-1" strike="noStrike">
                <a:solidFill>
                  <a:schemeClr val="dk1"/>
                </a:solidFill>
                <a:latin typeface="Calibri"/>
              </a:rPr>
              <a:t>Start and Enable kubelet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sudo systemctl daemon-reload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sudo systemctl enable --now kubelet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Load Container Images on Air-Gapped Nodes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On each node, load the saved images into the local Containerd registry: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ctr images import kube-apiserver-v1.29.8.tar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ctr images import kube-controller-manager.tar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ctr images import kube-scheduler.tar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ctr images import kube-proxy.tar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ctr images import coredns.tar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ctr images import pause.tar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ctr images import etcd.tar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Application>LibreOffice/24.2.5.2$Linux_X86_64 LibreOffice_project/420$Build-2</Application>
  <AppVersion>15.0000</AppVersion>
  <Words>11981</Words>
  <Paragraphs>282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2024-09-14T04:00:00Z</dcterms:created>
  <dc:creator>pangk</dc:creator>
  <dc:description/>
  <dc:language>en-US</dc:language>
  <cp:lastModifiedBy/>
  <dcterms:modified xsi:type="dcterms:W3CDTF">2024-09-22T16:12:56Z</dcterms:modified>
  <cp:revision>32</cp:revision>
  <dc:subject/>
  <dc:title>Installing Kubernetes in an air-gapped environment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F84BF2C37ECF44619FCA9FBF01B72DBA_13</vt:lpwstr>
  </property>
  <property fmtid="{D5CDD505-2E9C-101B-9397-08002B2CF9AE}" pid="3" name="KSOProductBuildVer">
    <vt:lpwstr>1033-12.2.0.13472</vt:lpwstr>
  </property>
  <property fmtid="{D5CDD505-2E9C-101B-9397-08002B2CF9AE}" pid="4" name="PresentationFormat">
    <vt:lpwstr>Widescreen</vt:lpwstr>
  </property>
  <property fmtid="{D5CDD505-2E9C-101B-9397-08002B2CF9AE}" pid="5" name="Slides">
    <vt:i4>27</vt:i4>
  </property>
</Properties>
</file>