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How to Set Up a Private Docker Registry on Linux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lang="en-US"/>
              <a:t>This </a:t>
            </a:r>
            <a:r>
              <a:rPr lang="en-GB" altLang="en-US"/>
              <a:t>video demostrate </a:t>
            </a:r>
            <a:r>
              <a:rPr lang="en-US"/>
              <a:t>the steps to setting up a Docker registry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Launching Docker Registry Container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114280" cy="4421505"/>
          </a:xfrm>
        </p:spPr>
        <p:txBody>
          <a:bodyPr/>
          <a:p>
            <a:r>
              <a:rPr lang="en-US"/>
              <a:t>cd ~/private-registry</a:t>
            </a:r>
            <a:endParaRPr lang="en-US"/>
          </a:p>
          <a:p>
            <a:r>
              <a:rPr lang="en-US"/>
              <a:t>docker compose up -d</a:t>
            </a:r>
            <a:endParaRPr lang="en-US"/>
          </a:p>
          <a:p>
            <a:r>
              <a:rPr lang="en-US"/>
              <a:t>docker-compose ps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990600" y="3656965"/>
            <a:ext cx="9554210" cy="1635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Creating a Custom Docker Image To Push To Our New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docker pull ubuntu:latest</a:t>
            </a:r>
            <a:endParaRPr lang="en-US"/>
          </a:p>
          <a:p>
            <a:r>
              <a:rPr lang="en-US"/>
              <a:t>docker run -t -i ubuntu:latest /bin/bash</a:t>
            </a:r>
            <a:endParaRPr lang="en-US"/>
          </a:p>
          <a:p>
            <a:r>
              <a:rPr lang="en-US"/>
              <a:t>apt update -y</a:t>
            </a:r>
            <a:endParaRPr lang="en-US"/>
          </a:p>
          <a:p>
            <a:r>
              <a:rPr lang="en-US"/>
              <a:t>apt install nginx -y</a:t>
            </a:r>
            <a:endParaRPr lang="en-US"/>
          </a:p>
          <a:p>
            <a:r>
              <a:rPr lang="en-US"/>
              <a:t>nginx -v</a:t>
            </a:r>
            <a:endParaRPr lang="en-US"/>
          </a:p>
          <a:p>
            <a:r>
              <a:rPr lang="en-US"/>
              <a:t>exit</a:t>
            </a:r>
            <a:endParaRPr lang="en-US"/>
          </a:p>
          <a:p>
            <a:r>
              <a:rPr lang="en-US"/>
              <a:t>docker commit $(docker ps -q) ubuntu2</a:t>
            </a:r>
            <a:r>
              <a:rPr lang="en-GB" altLang="en-US"/>
              <a:t>4</a:t>
            </a:r>
            <a:r>
              <a:rPr lang="en-US"/>
              <a:t>-image</a:t>
            </a:r>
            <a:endParaRPr lang="en-US"/>
          </a:p>
          <a:p>
            <a:r>
              <a:rPr lang="en-US"/>
              <a:t>docker images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Publishing a Custom Docker Image to the Private Docker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302875" cy="4351655"/>
          </a:xfrm>
        </p:spPr>
        <p:txBody>
          <a:bodyPr>
            <a:normAutofit lnSpcReduction="10000"/>
          </a:bodyPr>
          <a:p>
            <a:r>
              <a:rPr lang="en-US"/>
              <a:t>docker login https://private.</a:t>
            </a:r>
            <a:r>
              <a:rPr lang="en-GB" altLang="en-US"/>
              <a:t>example</a:t>
            </a:r>
            <a:r>
              <a:rPr lang="en-US"/>
              <a:t>.com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docker tag ubuntu2</a:t>
            </a:r>
            <a:r>
              <a:rPr lang="en-GB" altLang="en-US"/>
              <a:t>4</a:t>
            </a:r>
            <a:r>
              <a:rPr lang="en-US"/>
              <a:t>-image private.</a:t>
            </a:r>
            <a:r>
              <a:rPr lang="en-GB" altLang="en-US"/>
              <a:t>example</a:t>
            </a:r>
            <a:r>
              <a:rPr lang="en-US"/>
              <a:t>.com/ubuntu2</a:t>
            </a:r>
            <a:r>
              <a:rPr lang="en-GB" altLang="en-US"/>
              <a:t>4</a:t>
            </a:r>
            <a:r>
              <a:rPr lang="en-US"/>
              <a:t>-image</a:t>
            </a:r>
            <a:endParaRPr lang="en-US"/>
          </a:p>
          <a:p>
            <a:r>
              <a:rPr lang="en-US">
                <a:sym typeface="+mn-ea"/>
              </a:rPr>
              <a:t>docker </a:t>
            </a:r>
            <a:r>
              <a:rPr lang="en-GB" altLang="en-US">
                <a:sym typeface="+mn-ea"/>
              </a:rPr>
              <a:t>push</a:t>
            </a:r>
            <a:r>
              <a:rPr lang="en-US">
                <a:sym typeface="+mn-ea"/>
              </a:rPr>
              <a:t> private.</a:t>
            </a:r>
            <a:r>
              <a:rPr lang="en-GB" altLang="en-US">
                <a:sym typeface="+mn-ea"/>
              </a:rPr>
              <a:t>example</a:t>
            </a:r>
            <a:r>
              <a:rPr lang="en-US">
                <a:sym typeface="+mn-ea"/>
              </a:rPr>
              <a:t>.com/ubuntu2</a:t>
            </a:r>
            <a:r>
              <a:rPr lang="en-GB" altLang="en-US">
                <a:sym typeface="+mn-ea"/>
              </a:rPr>
              <a:t>4</a:t>
            </a:r>
            <a:r>
              <a:rPr lang="en-US">
                <a:sym typeface="+mn-ea"/>
              </a:rPr>
              <a:t>-image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89660" y="2401570"/>
            <a:ext cx="9525000" cy="20542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Pulling a Docker Image from the Private Docker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783445" cy="4351655"/>
          </a:xfrm>
        </p:spPr>
        <p:txBody>
          <a:bodyPr/>
          <a:p>
            <a:r>
              <a:rPr lang="en-US"/>
              <a:t>docker login https://private.</a:t>
            </a:r>
            <a:r>
              <a:rPr lang="en-GB" altLang="en-US"/>
              <a:t>example</a:t>
            </a:r>
            <a:r>
              <a:rPr lang="en-US"/>
              <a:t>.com</a:t>
            </a:r>
            <a:endParaRPr lang="en-US"/>
          </a:p>
          <a:p>
            <a:r>
              <a:rPr lang="en-US"/>
              <a:t>docker pull private.</a:t>
            </a:r>
            <a:r>
              <a:rPr lang="en-GB" altLang="en-US"/>
              <a:t>example</a:t>
            </a:r>
            <a:r>
              <a:rPr lang="en-US"/>
              <a:t>.com/ubuntu2</a:t>
            </a:r>
            <a:r>
              <a:rPr lang="en-GB" altLang="en-US"/>
              <a:t>4</a:t>
            </a:r>
            <a:r>
              <a:rPr lang="en-US"/>
              <a:t>-image</a:t>
            </a:r>
            <a:endParaRPr lang="en-US"/>
          </a:p>
          <a:p>
            <a:r>
              <a:rPr lang="en-US"/>
              <a:t>docker run -it private.</a:t>
            </a:r>
            <a:r>
              <a:rPr lang="en-GB" altLang="en-US"/>
              <a:t>example</a:t>
            </a:r>
            <a:r>
              <a:rPr lang="en-US"/>
              <a:t>.com/ubuntu2</a:t>
            </a:r>
            <a:r>
              <a:rPr lang="en-GB" altLang="en-US"/>
              <a:t>4</a:t>
            </a:r>
            <a:r>
              <a:rPr lang="en-US"/>
              <a:t>-image /bin/bash</a:t>
            </a:r>
            <a:endParaRPr lang="en-US"/>
          </a:p>
          <a:p>
            <a:r>
              <a:rPr lang="en-US"/>
              <a:t>nginx -v</a:t>
            </a:r>
            <a:endParaRPr lang="en-US"/>
          </a:p>
          <a:p>
            <a:r>
              <a:rPr lang="en-GB" altLang="en-US"/>
              <a:t>exit</a:t>
            </a:r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014585" cy="4351655"/>
          </a:xfrm>
        </p:spPr>
        <p:txBody>
          <a:bodyPr/>
          <a:p>
            <a:pPr marL="0" indent="0">
              <a:buNone/>
            </a:pPr>
            <a:r>
              <a:rPr lang="en-US"/>
              <a:t>we’ve covered how to establish a private Docker registry server on Linux, including setting up basic authentication, creating a custom image, and verifying the registry server</a:t>
            </a:r>
            <a:r>
              <a:rPr lang="en-GB" altLang="en-US"/>
              <a:t>.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Prerequisites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Installing Docker and Docker Compose</a:t>
            </a:r>
            <a:r>
              <a:rPr lang="en-GB" altLang="en-US"/>
              <a:t>.</a:t>
            </a:r>
            <a:endParaRPr lang="en-US"/>
          </a:p>
          <a:p>
            <a:pPr marL="0" indent="0">
              <a:buNone/>
            </a:pPr>
            <a:r>
              <a:rPr lang="en-US"/>
              <a:t>First, you will need to install Docker and Docker Compose packages on servers.</a:t>
            </a:r>
            <a:endParaRPr lang="en-US"/>
          </a:p>
          <a:p>
            <a:pPr marL="0" indent="0">
              <a:buNone/>
            </a:pPr>
            <a:r>
              <a:rPr lang="en-GB" altLang="en-US"/>
              <a:t>apt update -y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apt install curl apt-transport-https ca-certificates  -y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echo "deb [arch=$(dpkg --print-architecture) \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signed-by=/usr/share/keyrings/docker-archive-keyring.gpg] \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https://download.docker.com/linux/ubuntu $(lsb_release -cs) stable" \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| tee /etc/apt/sources.list.d/docker.list 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apt update -y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apt install docker-ce docker-compose -y</a:t>
            </a:r>
            <a:endParaRPr lang="en-GB" altLang="en-US"/>
          </a:p>
          <a:p>
            <a:pPr marL="0" indent="0">
              <a:buNone/>
            </a:pPr>
            <a:r>
              <a:rPr lang="en-US"/>
              <a:t>docker --version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Setting Up the Private Docker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Creating the Docker Compose File for the Docker Registry</a:t>
            </a:r>
            <a:endParaRPr lang="en-US"/>
          </a:p>
          <a:p>
            <a:pPr marL="0" indent="0">
              <a:buNone/>
            </a:pPr>
            <a:r>
              <a:rPr lang="en-GB" altLang="en-US"/>
              <a:t>- mkdir ~/private-registry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- mkdir ~/private-registry/registry-data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- cd ~/private-registry</a:t>
            </a:r>
            <a:endParaRPr lang="en-GB" altLang="en-US"/>
          </a:p>
          <a:p>
            <a:pPr marL="0" indent="0">
              <a:buNone/>
            </a:pPr>
            <a:r>
              <a:rPr lang="en-GB" altLang="en-US"/>
              <a:t>- nano docker-compose.yml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docker-compose.yml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/>
          </a:bodyPr>
          <a:p>
            <a:pPr marL="0" indent="0">
              <a:buNone/>
            </a:pPr>
            <a:r>
              <a:rPr lang="en-US"/>
              <a:t>version: '3'</a:t>
            </a:r>
            <a:endParaRPr lang="en-US"/>
          </a:p>
          <a:p>
            <a:pPr marL="0" indent="0">
              <a:buNone/>
            </a:pPr>
            <a:r>
              <a:rPr lang="en-US"/>
              <a:t>services:</a:t>
            </a:r>
            <a:endParaRPr lang="en-US"/>
          </a:p>
          <a:p>
            <a:pPr marL="0" indent="0">
              <a:buNone/>
            </a:pPr>
            <a:r>
              <a:rPr lang="en-US"/>
              <a:t>  registry:</a:t>
            </a:r>
            <a:endParaRPr lang="en-US"/>
          </a:p>
          <a:p>
            <a:pPr marL="0" indent="0">
              <a:buNone/>
            </a:pPr>
            <a:r>
              <a:rPr lang="en-US"/>
              <a:t>    image: registry:latest</a:t>
            </a:r>
            <a:endParaRPr lang="en-US"/>
          </a:p>
          <a:p>
            <a:pPr marL="0" indent="0">
              <a:buNone/>
            </a:pPr>
            <a:r>
              <a:rPr lang="en-US"/>
              <a:t>    ports:</a:t>
            </a:r>
            <a:endParaRPr lang="en-US"/>
          </a:p>
          <a:p>
            <a:pPr marL="0" indent="0">
              <a:buNone/>
            </a:pPr>
            <a:r>
              <a:rPr lang="en-US"/>
              <a:t>    - "5000:5000"</a:t>
            </a:r>
            <a:endParaRPr lang="en-US"/>
          </a:p>
          <a:p>
            <a:pPr marL="0" indent="0">
              <a:buNone/>
            </a:pPr>
            <a:r>
              <a:rPr lang="en-US"/>
              <a:t>    environment:</a:t>
            </a:r>
            <a:endParaRPr lang="en-US"/>
          </a:p>
          <a:p>
            <a:pPr marL="0" indent="0">
              <a:buNone/>
            </a:pPr>
            <a:r>
              <a:rPr lang="en-US"/>
              <a:t>      REGISTRY_AUTH: htpasswd</a:t>
            </a:r>
            <a:endParaRPr lang="en-US"/>
          </a:p>
          <a:p>
            <a:pPr marL="0" indent="0">
              <a:buNone/>
            </a:pPr>
            <a:r>
              <a:rPr lang="en-US"/>
              <a:t>      REGISTRY_AUTH_HTPASSWD_REALM: Registry</a:t>
            </a:r>
            <a:endParaRPr lang="en-US"/>
          </a:p>
          <a:p>
            <a:pPr marL="0" indent="0">
              <a:buNone/>
            </a:pPr>
            <a:r>
              <a:rPr lang="en-US"/>
              <a:t>      REGISTRY_AUTH_HTPASSWD_PATH: /auth/registry.password</a:t>
            </a:r>
            <a:endParaRPr lang="en-US"/>
          </a:p>
          <a:p>
            <a:pPr marL="0" indent="0">
              <a:buNone/>
            </a:pPr>
            <a:r>
              <a:rPr lang="en-US"/>
              <a:t>      REGISTRY_STORAGE_FILESYSTEM_ROOTDIRECTORY: /registry-data</a:t>
            </a:r>
            <a:endParaRPr lang="en-US"/>
          </a:p>
          <a:p>
            <a:pPr marL="0" indent="0">
              <a:buNone/>
            </a:pPr>
            <a:r>
              <a:rPr lang="en-US"/>
              <a:t>    volumes:</a:t>
            </a:r>
            <a:endParaRPr lang="en-US"/>
          </a:p>
          <a:p>
            <a:pPr marL="0" indent="0">
              <a:buNone/>
            </a:pPr>
            <a:r>
              <a:rPr lang="en-US"/>
              <a:t>      - ./auth:/auth</a:t>
            </a:r>
            <a:endParaRPr lang="en-US"/>
          </a:p>
          <a:p>
            <a:pPr marL="0" indent="0">
              <a:buNone/>
            </a:pPr>
            <a:r>
              <a:rPr lang="en-US"/>
              <a:t>      - ./registry-data:/registry-data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Installing and Configuring NGINX for Docker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GB" altLang="en-US"/>
              <a:t>- </a:t>
            </a:r>
            <a:r>
              <a:rPr lang="en-US"/>
              <a:t>apt install nginx apache2-utils -y</a:t>
            </a:r>
            <a:endParaRPr lang="en-US"/>
          </a:p>
          <a:p>
            <a:pPr marL="0" indent="0">
              <a:buNone/>
            </a:pPr>
            <a:r>
              <a:rPr lang="en-GB" altLang="en-US"/>
              <a:t>- nano /etc/nginx/conf.d/registry.conf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registry.conf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 sz="4000"/>
              <a:t>server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listen 80;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server_name private.linuxbuz.com;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access_log /var/log/nginx/access.log;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error_log /var/log/nginx/error.log;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location /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if ($http_user_agent ~ "^(docker\/1\.(3|4|5(?!\.[0-9]-dev))|Go ).*$" ) {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return 404;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}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proxy_pass http://localhost:5000;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proxy_set_header Host $http_host; # required for docker client's sake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proxy_set_header X-Real-IP $remote_addr; # pass on real client's IP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proxy_set_header X-Forwarded-For $proxy_add_x_forwarded_for;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proxy_set_header X-Forwarded-Proto $scheme;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proxy_read_timeout 900;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    }</a:t>
            </a:r>
            <a:endParaRPr lang="en-US" sz="4000"/>
          </a:p>
          <a:p>
            <a:pPr marL="0" indent="0">
              <a:buNone/>
            </a:pPr>
            <a:r>
              <a:rPr lang="en-US" sz="4000"/>
              <a:t>}</a:t>
            </a:r>
            <a:endParaRPr lang="en-US" sz="4000"/>
          </a:p>
        </p:txBody>
      </p:sp>
    </p:spTree>
  </p:cSld>
  <p:clrMapOvr>
    <a:masterClrMapping/>
  </p:clrMapOvr>
  <p:transition>
    <p:sndAc>
      <p:stSnd>
        <p:snd r:embed="rId1" name="suction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nano /etc/nginx/nginx.conf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None/>
            </a:pPr>
            <a:r>
              <a:rPr lang="en-US"/>
              <a:t>define two more settings for NGINX.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client_max_body_size: Sets the upload limit per file. By default, NGINX has an upload limit of 1 MB per file. To allow larger image upload to the Docker registry, you will need to define this value as per your requirement.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server_names_hash_bucket_size: This directive is aligned to a size that is a multiple of the processor’s cache line size. The default value of server_names_hash_bucket_size is 32 in NGINX. When you define a large server name then you will get the error could not build the server_names_hash, you should increase server_names_hash_bucket_size: 32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edit the NGINX main configuration file.</a:t>
            </a:r>
            <a:endParaRPr lang="en-US"/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client_max_body_size 4000m;</a:t>
            </a:r>
            <a:endParaRPr 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>
                <a:highlight>
                  <a:srgbClr val="FFFF00"/>
                </a:highlight>
              </a:rPr>
              <a:t>server_names_hash_bucket_size 64;</a:t>
            </a:r>
            <a:endParaRPr 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restart nginx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systemctl restart nginx</a:t>
            </a:r>
            <a:endParaRPr lang="en-US"/>
          </a:p>
          <a:p>
            <a:r>
              <a:rPr lang="en-US"/>
              <a:t>systemctl status nginx</a:t>
            </a:r>
            <a:endParaRPr lang="en-US"/>
          </a:p>
          <a:p>
            <a:endParaRPr lang="en-US"/>
          </a:p>
          <a:p>
            <a:r>
              <a:rPr lang="en-US"/>
              <a:t>At this point, the NGINX web server is installed and configured to forward traffic to the private registry server.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Setting Up Authentication on Private Registry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655"/>
          </a:xfrm>
        </p:spPr>
        <p:txBody>
          <a:bodyPr/>
          <a:p>
            <a:pPr marL="0" indent="0">
              <a:buNone/>
            </a:pPr>
            <a:r>
              <a:rPr lang="en-US"/>
              <a:t>mkdir ~/private-registry/auth</a:t>
            </a:r>
            <a:endParaRPr lang="en-US"/>
          </a:p>
          <a:p>
            <a:pPr marL="0" indent="0">
              <a:buNone/>
            </a:pPr>
            <a:r>
              <a:rPr lang="en-US"/>
              <a:t>cd ~/private-registry/auth</a:t>
            </a:r>
            <a:endParaRPr lang="en-US"/>
          </a:p>
          <a:p>
            <a:pPr marL="0" indent="0">
              <a:buNone/>
            </a:pPr>
            <a:r>
              <a:rPr lang="en-US"/>
              <a:t>htpasswd -Bc registry.password admin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109980" y="3952875"/>
            <a:ext cx="9511030" cy="12052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3854</Words>
  <Application>WPS Presentation</Application>
  <PresentationFormat>Widescreen</PresentationFormat>
  <Paragraphs>141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Set Up a Private Docker Registry on Linux</dc:title>
  <dc:creator>pangk</dc:creator>
  <cp:lastModifiedBy>pangk</cp:lastModifiedBy>
  <cp:revision>8</cp:revision>
  <dcterms:created xsi:type="dcterms:W3CDTF">2024-09-28T12:42:38Z</dcterms:created>
  <dcterms:modified xsi:type="dcterms:W3CDTF">2024-09-28T15:03:34Z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B9150F862B6C410DBDAFF2A5F40E9D14_11</vt:lpwstr>
  </property>
  <property fmtid="{D5CDD505-2E9C-101B-9397-08002B2CF9AE}" pid="3" name="KSOProductBuildVer">
    <vt:lpwstr>1033-12.2.0.13472</vt:lpwstr>
  </property>
</Properties>
</file>