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8" r:id="rId2"/>
    <p:sldId id="304" r:id="rId3"/>
    <p:sldId id="31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01" r:id="rId12"/>
    <p:sldId id="290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5T06:32:40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4674 4022 0,'0'-18'31,"0"0"0,0 36-15,0 17-1,0 1-15,0-19 0,18 71 16,0 1 0,-1-89-16,-17 53 15,0-36-15,0 1 16,0-1 0,-35-122 46,-18-160-46,53 230-1,53-177 17,70 142-17,-105 70 1,17 0-1,-17 17-15,-18 36 16,0 0 0,0-35-16,0-1 0,0 1 15,-18 52 1,18-52 0,0 0-1,53-36 16,18 0-15,-54 18-16,19 36 16,-36 17-1,0-36 1,-18 71-16,-52 1 31,52-72-31,-35 1 16,18 0-1,17-18-15,-17 0 16,17 0 0,18-18-16,-18 0 15,18 1-15,0-1 16,18 0 0</inkml:trace>
  <inkml:trace contextRef="#ctx0" brushRef="#br0" timeOffset="232.52">5203 4004 0,'0'0'0,"18"0"15,0 0 16,-18 35-15,0-17-16,0 0 0,0-1 16,0 18-1,0-17-15</inkml:trace>
  <inkml:trace contextRef="#ctx0" brushRef="#br0" timeOffset="417.35">5256 3810 0,'0'-18'0,"0"36"0,0-53 31,0 17-15</inkml:trace>
  <inkml:trace contextRef="#ctx0" brushRef="#br0" timeOffset="982.6">5450 3863 0,'0'0'0,"0"18"0,18 34 15,-18 19 1,0-36-16,-35 1 16,-1-1-1,19-18 1,-18-17 15,35-35-15,0 0-16,0-18 15,17 18-15,18-1 16,1 1 0,-19 35-16,19 0 15,34 124 1,-34 87 0,-1-87-1,-35-89-15,0 71 16,0-18-1,0-70-15,-18 35 16,-70-36 0,70-17-1,-35 0-15,-17-35 32,52 17-32,1-52 15,17 52-15,0-52 16,52-89-1,-34 124-15,17 17 0,18-35 16,53 0 0,-88 53-16,-1 0 15,19 0 1</inkml:trace>
  <inkml:trace contextRef="#ctx0" brushRef="#br0" timeOffset="1282.08">5856 4075 0,'-18'0'0,"1"0"15,-1 0 1,1 0 0,34-18-1,36 0 1,35 1 0,-52 17-1</inkml:trace>
  <inkml:trace contextRef="#ctx0" brushRef="#br0" timeOffset="1685.16">6244 3828 0,'18'-36'31,"-36"36"-15,-105 124-1,105-89-15,-17 71 16,35 0 0,17-71-16,54 36 15,0-54 1,-36-17-16,-18 0 0,54-17 15,17-89 1,-70 53-16,-18-18 16,0 54-16,-53-72 15,-18 1 1,54 88 0,-54 0-1,-17 18 1,70 17-1,18 36 1,0-54-16</inkml:trace>
  <inkml:trace contextRef="#ctx0" brushRef="#br0" timeOffset="2181.73">6738 3634 0,'18'-18'15,"-36"36"-15,36-54 16,-18 54 0,0 141 15,0-124-31,0 88 15,0 36 1,0-141-16,0 17 0,0 0 16,0 1-1,17-36 1,36-71 0,88-70-1,-105 88-15,-1 35 0,-17-17 16,-1 35-16,-17-17 0,18 17 15,-1 0-15,-17 70 32,0 54-17,0-107-15,89 89 16,52-53 15,-88-53-31,-18 0 0,88-18 16,89-52-1,-212 52-15,35-17 16</inkml:trace>
  <inkml:trace contextRef="#ctx0" brushRef="#br0" timeOffset="3980.94">14517 4463 0,'0'-18'47,"0"89"-16,0-54-31,17 124 31,19-88-15,-36-35-16,0-1 16,-18-69 15,-17-90-15,35 107-16,-18 0 0,18-53 15,0 52-15,0-105 16,0 0-1,18 88-15,-18 18 0,70-53 16,19 17 0,-72 54-16,18 17 15,-17 0 1,17 0-16,-35 35 16,18-17-16,-18-1 0,0 1 0,0 123 31,0-123-31,0 34 0,-18-34 0,18 17 15,-53 71 1,36-70 0,-36-19-1,35-17 1,36-35 15,70 17-15,-70 18-16,52 0 15,-52 0-15,35 36 16,-36 34 0,-17-35-16,0 36 15,-35-1 1,-35-34 0,17-36-1,35 0 1,-17 0-1,17 0 1,1-71 0,17 36-1</inkml:trace>
  <inkml:trace contextRef="#ctx0" brushRef="#br0" timeOffset="4280.92">15205 4233 0,'0'0'31,"0"53"1,0 18-17,0-18 1,0-36 0</inkml:trace>
  <inkml:trace contextRef="#ctx0" brushRef="#br0" timeOffset="4447.52">15152 4039 0,'-18'-35'31,"18"17"0</inkml:trace>
  <inkml:trace contextRef="#ctx0" brushRef="#br0" timeOffset="5046.99">15416 4075 0,'0'0'16,"18"88"0,-18-53-16,0 0 15,-35 36 1,17-53 0,-17-1-16,17 1 15,1-18 1,-19 0-1,19-18 1,17-52 0,0 52-16,35-35 15,-35 18-15,35-1 16,0 36 0,-17 0-16,35 18 15,53 159 1,-18 34-1,-35-34 1,-35-142-16,-1 53 16,-17 0-1,0-52-15,0-19 16,0 18-16,-88 1 16,-35-36-1,-1-18 16,36-52-15,70 52-16,1-17 16,17-124-1,123-18 1,36 36 0,-124 106-16,18 0 15,-35 17-15,-1 1 16</inkml:trace>
  <inkml:trace contextRef="#ctx0" brushRef="#br0" timeOffset="5380.34">15840 4269 0,'-18'0'16,"0"0"15,71 0 16,-35 0-47,0 0 0,35-18 16</inkml:trace>
  <inkml:trace contextRef="#ctx0" brushRef="#br0" timeOffset="5847.22">16369 4057 0,'0'0'15,"0"-35"1,-35 35 0,-71 70-1,35 36 1,54 0 0,17-53-1,0 17-15,123 54 31,-17-124-15,-18-18 0,-53 1-16,1-54 15,-19-70 1,-52-36 0,17 142-16,1 0 0,-54-36 15,18 36 1,36 17-16,-19 18 15,19 18 1,-1 70 0,18-52-1</inkml:trace>
  <inkml:trace contextRef="#ctx0" brushRef="#br0" timeOffset="6762.72">16704 4163 0,'18'0'15,"-18"-18"1,17 18-1,1 53 1,-18 35 0,0-17-1,0-1 1,0-34 0,18-177 46,17 88-46,0-36-1,36 19 1,-71 52-16,35 1 16,0 17-1,-17 17-15,-18 1 0,0 52 16,18 1-1,-18 0 1,0-19 0,0-34-1,0-36 17,70-70-17,1 18 16,-54 34-15,1 36 0,-18 18-1,0 35 1,0 18 0,35-19-1,0-34 1,18-18-1,18-35 1,-36-18-16,36-53 16,-36-35-1,-35 70 1,0 36 0,-18 35-1,-17 0-15,17 0 16,1 35-16,-18 1 15,17 87 1,18-88-16,0 1 16,35 52-1,36-53 1,17-35 0,-70 0-16,70-35 15</inkml:trace>
  <inkml:trace contextRef="#ctx0" brushRef="#br0" timeOffset="7379.64">18133 4039 0,'0'0'0,"17"18"31,-17 0-31,-141 105 31,71-70-15,-1-35 0,36-1-1,17-17-15,18-70 32,18-71-17,52 35 1,-34 70-1,-1 36 1,-17 71 0,-18-18-16,17 194 15,1-35 1,0-36 0,34-70-1,-52-89 1,18 1-1,0 17 1,-36-17 0,-35 0-1,-35-18 1,-35-18 0,105 0-16,-70-35 15,17 18 1,54-18-1,52-35 1,71-18 0,70-17-1,-123 105-15,53-52 16,-53-1 0</inkml:trace>
  <inkml:trace contextRef="#ctx0" brushRef="#br0" timeOffset="7896.37">18450 4057 0,'-17'-18'31,"34"36"-31,-175 17 16,122-17-1,19 17-15,-1 0 0,-17 18 16,35 18 0,17-18-1,-17-36 1,36 1-16,34-18 31,-17-35-15,-18-53-1,-17 17 1,-18 18 0,-18 35 15,1 71-16,17 36 1,123 16 0,18-52-1,36-53 1,-124-17-16,0-1 16,35-17-16,-71 0 0</inkml:trace>
  <inkml:trace contextRef="#ctx0" brushRef="#br0" timeOffset="9087.79">25841 3704 0,'-35'0'15,"176"-17"16,-106-1-15,36 0-16,105 1 16,-123-1-16,88 0 15,-123 1-15,70 17 16,-18-18 0,-34 0-1,-19 18 1,-34 0 31</inkml:trace>
  <inkml:trace contextRef="#ctx0" brushRef="#br0" timeOffset="9428.54">26282 3598 0,'0'0'0,"-18"0"16,18 18 0,0 17-1,0-17-15,0 0 0,0 34 16,0 1-16,0 36 15,0 52 1,18-36 0,0-52-1,-18-17 1,0-19 0</inkml:trace>
  <inkml:trace contextRef="#ctx0" brushRef="#br0" timeOffset="10594.96">26652 3545 0,'0'0'16,"0"89"15,0 34 0,0-105-31,0 88 16,0-1-1,0-16 1,18-37 0,-18-16-1,18-89 32,-1 18-31,54-89-1,-54 71 1,1 53-16,17 0 31,1 53-15,-36 35 15,35-17-15,0-36-1,0-17 1,-17-18-16,0 0 16,70-18-1,-53-52 1,1-19-1,-19 1 1,-17 18 0,-17 34-1,-54 36 1,36 18 0,17 53-1,0 17 1,54 0 15,-36-70-31,53 17 16,52-18-1,-16-17 1,-1-70 0,-18-71-1,-52 53 1,0 17-16,-1-35 15,1-53 1,-18 142-16,0-89 16,0 35-1,-18 19 1,18 34 0,-17 18-1,-1 106 16,18 35-15,18 88 0,35 0-1,-18-105 1,-18-89-16,1 18 16,0 18-1,-1-54 16,1-17-15,0 0 15</inkml:trace>
  <inkml:trace contextRef="#ctx0" brushRef="#br0" timeOffset="11344.58">27217 3845 0,'0'0'0,"-18"0"15,36 0 17,141-53-17,-89 36 1,1-1-16,87-35 15,-16 0-15,-90 18 32,-34 35-32,0 0 15,-36 18 17,-17 70-17,0 0 1,35 18-1,0-36 1,35-52 0,0-18-1,-17-35 1,17-53 0,-17-1-1,-18 19 1,0 35 15,0 17-15,0 36-1,0 34 1,105 125 0,-34-124-1,0-18 1,-54-35-16,18 0 15,-17 0 1,0 0 0</inkml:trace>
  <inkml:trace contextRef="#ctx0" brushRef="#br0" timeOffset="21825.42">1446 5592 0,'-17'0'16,"-1"0"15,36 0-16,-1-18-15,54-17 16,88-18 0,-71 17 15,-53 1-15,0 35-1,-17 0 1</inkml:trace>
  <inkml:trace contextRef="#ctx0" brushRef="#br0" timeOffset="22158.05">1605 5468 0,'-18'18'31,"36"-36"-31,-36 71 32,18-35-32,0 17 15,0-17-15,18 34 16,-18 1-1,18 0 1,-1-17 0,-17-1 15</inkml:trace>
  <inkml:trace contextRef="#ctx0" brushRef="#br0" timeOffset="22541.95">1746 5556 0,'18'0'47,"-18"36"-31,0-1-1,18-18 17,-1 1-17,-17 0 1</inkml:trace>
  <inkml:trace contextRef="#ctx0" brushRef="#br0" timeOffset="22808.27">1711 5450 0,'0'-17'15</inkml:trace>
  <inkml:trace contextRef="#ctx0" brushRef="#br0" timeOffset="23925.98">1976 5521 0,'0'-18'16,"0"71"47,0-17-48,17-1 1,-17 0-1,0-17 1,0-54 15,0-16-15,0-19 0,35 0-1,1 36 1,-1 35-1,0 0 1,-17 35 0,0 36-1,-1-36 17,-17 1-17,0-72 32,18-17-31,-18 36-16,17-36 15,19 17 1,-19 36 0,1 0-1,-18 53 1,18 0-1,-18-35-15,17 0 16,-17-1-16,18 1 16,35-18-1,0-53 17,0 0-17,-36-35 1,-17 17-1,0 54-15,0-1 16,-53 0 0,18 54-1,35 34 1,18 1 0,70-54-1,18-17 1,17-53-1</inkml:trace>
  <inkml:trace contextRef="#ctx0" brushRef="#br0" timeOffset="26007.38">12259 5221 0,'0'0'0,"-18"-18"32,1 18-17,17-17 1,0-1 0,17-17-1,107 0 1,-89-1-16,124 1 15,-36 0 1,-70 17 0,-17 18-1,-19 0 1</inkml:trace>
  <inkml:trace contextRef="#ctx0" brushRef="#br0" timeOffset="26290.1">12559 5027 0,'0'0'0,"0"35"31,0 1-16,0 34 1,18 1 0,-1-18-1,-17-18 1,18-17 0,-1-1 15</inkml:trace>
  <inkml:trace contextRef="#ctx0" brushRef="#br0" timeOffset="26557.6">12735 5168 0,'0'0'0,"18"0"16,-18 35 15,18 1 0,-1-1-15,-17-17-1,18-1-15</inkml:trace>
  <inkml:trace contextRef="#ctx0" brushRef="#br0" timeOffset="26774.58">12735 5009 0,'0'0'16,"0"-17"15</inkml:trace>
  <inkml:trace contextRef="#ctx0" brushRef="#br0" timeOffset="27928.87">12912 5098 0,'0'17'31,"0"19"-16,17-1 1,1 0 0,-18-17-16,18-1 15,-1 19 1,-17-54 46,-17-17-46,17 17-16,0-35 16,-18 53-16,18-35 15,0-18 1,18 18 0,-1 35-1,18 0 1,-17 17-1,-18 1-15,35 17 16,-35 1 0,18-1-1,0-53 63,-18-17-62,35-18 0,-17 35-1,-1 1 1,1 17 0,-18 17-16,18 19 15,-1-1 1,-17-17-16,35 17 15,-17-18 1,0 1 0,17-18-1,-17-18-15,-1-17 16,19-18 15,-36 36-31,17-54 16,-17 36-1,-17 17 1,-19 18 0,19 18-1,17 35 1,0 17 0,53-17-1,35-18 1,35-35-1,-105 0-15</inkml:trace>
  <inkml:trace contextRef="#ctx0" brushRef="#br0" timeOffset="29572.98">23460 5239 0,'-18'0'15,"18"-18"1,0 0 0,18 1-16,17-1 15,124-52 1,-53 34 0,-1 36-1,-52 0 16</inkml:trace>
  <inkml:trace contextRef="#ctx0" brushRef="#br0" timeOffset="29889.1">23689 5168 0,'0'0'0,"-18"0"16,1 0 0,17 35 31,0-17-32,0 0-15,17 140 31,1-105-15,0 0 0,-18-17-1,17-1 1</inkml:trace>
  <inkml:trace contextRef="#ctx0" brushRef="#br0" timeOffset="30222.8">23918 5327 0,'0'-18'16,"18"36"15,-18 35-15,18-18-1,-18 18 1,0-18-1,17-35 17</inkml:trace>
  <inkml:trace contextRef="#ctx0" brushRef="#br0" timeOffset="30439.36">23883 5168 0,'0'0'0,"0"-17"32,-18-1-17</inkml:trace>
  <inkml:trace contextRef="#ctx0" brushRef="#br0" timeOffset="31504.76">24059 5221 0,'0'18'0,"0"-1"32,18 19-17,0 34 1,-1-35 0,-17-17-1,18 17-15,-18 1 31,0-125 16,0 54-31,0 0-16,0-18 16,0-18-1,35 54 1,-17-1-1,0 18 1,17 35 0,-18 18-1,-17 0 1,0-17 0,0-19-1,0-52 48,18 0-48,0-1 1,17-17 0,-17 53-16,-1 0 15,1 0 1,17 18-1,-35 35 1,0 0 0,35 0-1,-35-18 1,18-35-16,0 0 16,35 0-1,-18-18 16,0-70-15,-17 0 0,-18 35-1,0 18 1,-35 17 0,-1 18-1,19 71 1,17-1-1,17 1 1,1-53-16,35-1 16,35 1-1,-53-18-15,1 0 16</inkml:trace>
  <inkml:trace contextRef="#ctx0" brushRef="#br0" timeOffset="126224.57">3175 14887 0,'-35'0'47,"-18"0"-31,0 18 0,18 17 15,35 0-31,0-17 15,105 123 1,-16-53 0,-54 18-1,-35 18 1,-106-19 0,71-69-16,-53 17 15,-1-18 1,54-35-1,53 0 17</inkml:trace>
  <inkml:trace contextRef="#ctx0" brushRef="#br0" timeOffset="126608.83">2928 15258 0,'0'0'16,"0"-18"-1,0 0 1,124-17 0,-72 35-16,54-18 15,-70 18-15,-19 0 0,36 0 16</inkml:trace>
  <inkml:trace contextRef="#ctx0" brushRef="#br0" timeOffset="127008.24">3704 15081 0,'0'-17'15,"-35"34"1,-89 124-1,71 0 1,53-35 0,53-18-1,18-70 1,-71 0 0</inkml:trace>
  <inkml:trace contextRef="#ctx0" brushRef="#br0" timeOffset="127557.82">3792 15258 0,'0'0'0,"0"-18"16,18 89 31,17 17-31,-35-53 15,0 18-16,0-35 1,-17-36 15,-1-53-15,18-17 0,35 18-1,36 34 1,-36 19-1,-17 17-15,35 35 16,-53 0 0,17 53-1,-17-35 1,0-17 0,0-1 15</inkml:trace>
  <inkml:trace contextRef="#ctx0" brushRef="#br0" timeOffset="127908.33">4110 15028 0,'0'-17'0,"0"34"0,-18-52 16,36 35 15,70 88-16,0 53 1,-88-35 0,0-71-16,0 54 0,0-36 15,-106 70 1,89-105-16,-1-1 0,-17 19 16,0-1-1,17-35 1</inkml:trace>
  <inkml:trace contextRef="#ctx0" brushRef="#br0" timeOffset="128891.06">5133 15028 0,'0'0'0,"53"-35"31,-71 35 16,-17 18-32,0-1-15,-18 19 16,-88 34 0,70-17-1,18-35 1,35-1-16,-17 1 15,18 0 1,-1-18 0,0 0 15,18 17 31,-17-17-15,17 18 16,17-18-48,54 35 1,123 0 0,-71 18-1,-52-35 1,-53 0-16,17-18 16,0 0 15,-17 17-16,-1-17 32,-17 18-31</inkml:trace>
  <inkml:trace contextRef="#ctx0" brushRef="#br0" timeOffset="129389.97">4745 15769 0,'-18'0'0,"36"0"0,-53 0 16,35 18 46,247-18-30,-195 0-32,-16 0 0,140-18 31,-105 18-31,-36 0 31,-17 0-15,-1 0 31,1-17-47</inkml:trace>
  <inkml:trace contextRef="#ctx0" brushRef="#br0" timeOffset="130456.76">5997 15134 0,'0'0'0,"18"0"141,17-17-110,-17-19 0,-36 1 1,-70 35-1,35 18-16,0 17 1,18 35 0,35-17-1,0 0 1,0-35-16,17 0 16,19 17-1,-19-18-15,19-17 16,17 0-1,-18 0 1,-18 0-16</inkml:trace>
  <inkml:trace contextRef="#ctx0" brushRef="#br0" timeOffset="130856.55">6244 15169 0,'-17'0'31,"-1"18"16,18 0-31,-18-18 109</inkml:trace>
  <inkml:trace contextRef="#ctx0" brushRef="#br0" timeOffset="131656.29">6809 15099 0,'-36'18'16,"1"-1"15,-36 36-15,1-35 0,35-1-1,17-17-15,0 0 16,1 0-1,-1 0-15,18-17 16,0-54 0,18 1-1,-1 34 1,1 36 0,0-35-16,35 35 15,-1 35 16,1 89-15,0 35 0,-35-18-1,0-106-15,-18 0 0,17 18 16,1-35-16,-18 52 16,18-34-1,-1-1 1,-17-17-1,-17-1 1,-19 1 0,1-18-16,-18 0 15,-70 0 1,34-18 0,36-17-1,36-36 1,34 18 15,1 18-31,0 17 0,52-52 16,-34 52-16,-1-17 0,18-18 15,-36 35-15,19 1 16,-19 17 0,-17-18-1</inkml:trace>
  <inkml:trace contextRef="#ctx0" brushRef="#br0" timeOffset="132522.43">7179 15064 0,'0'0'0,"0"-18"16,18 36 15,17 17-16,-35 0-15,0 0 16,0 36 0,0-18-1,-18-35 1,18-1 0,-35-17-1,35-17 1,0-1-1,0-35 1,0-35 0,53 0-1,0 52 1,17 19 0,-34 17-1,-1 53 1,-35 0-1,0-1 1,0 1 0,0-35-1,0 0 1</inkml:trace>
  <inkml:trace contextRef="#ctx0" brushRef="#br0" timeOffset="132789.87">7567 14887 0,'0'0'0,"18"-35"15,-1 35 1,54 0 0,-1 106-1,-34 17 1,-36 36 0,-88-36-1,52-123 1,19 18-16,-19 0 0</inkml:trace>
  <inkml:trace contextRef="#ctx0" brushRef="#br0" timeOffset="133288.64">7038 14958 0,'0'0'0,"-18"0"32,-52 123-17,52-17 1,36 88 0,105-35-1,-35-106 1</inkml:trace>
  <inkml:trace contextRef="#ctx0" brushRef="#br0" timeOffset="178008.54">15081 14993 0,'0'18'63,"-17"-18"31,-36 0-63,53 17-15,0 19-1,0-19 16,0 1-15,17-18 0,1 0-1,-18-35 1,0 17 0,0 0-1,-18 18 1,18 36 31,0-19-32,0 1 1,18-18-16,0 0 16,17 0 15,-17-53-16,-18 18 1,0-1 0,-53 19-1,35 17-15,0 0 0,-35 0 16,-52 35 0,69 53-1,19 0 1,17 18-1,35-18 1,18-52 0,17-19-1,-52-17-15,70 0 16,-52-17 0</inkml:trace>
  <inkml:trace contextRef="#ctx0" brushRef="#br0" timeOffset="178508.25">15363 15134 0,'0'-17'15,"-35"17"1,18 0 0,-1 0 15,18 17-16,18-17 1,-1 18 0,1-18-1,-36-18 17,-17 1-17,35 34 48,0 1-32,18-18-31</inkml:trace>
  <inkml:trace contextRef="#ctx0" brushRef="#br0" timeOffset="179624.46">15840 14870 0,'0'0'0,"17"0"94,-17 17-1,0 1-77,0-1-16,0 19 16,-35 17-1,17-53-15,1 17 16,-18-17-1,17 0-15,0 0 16,-17-17 0,17-19-1,18-17 1,0 36-16,0-18 16,53-1-1,0 19 16,35 52-15,-35 53 0,-17 36-1,-36-107-15,17 71 16,1-35 0,-1-35-16,-17 35 15,0-18 1,0 0 15,-35-35-15,18 0-16,-36 0 15,-18 0 1,1 0 0,34-17-1,19-18 16,17-18-15,0 35-16,0 0 0,35-17 16,-35 17-16,18 18 0,-1-35 15,54-18 1,-36 36 0</inkml:trace>
  <inkml:trace contextRef="#ctx0" brushRef="#br0" timeOffset="179974.74">16369 14799 0,'0'0'0,"0"-18"31,-71 36-15,36 35-16,0 17 15,-18 89 1,70-35-1,72-36 1,-1-53 0,-53-35-1</inkml:trace>
  <inkml:trace contextRef="#ctx0" brushRef="#br0" timeOffset="180457.01">16475 15064 0,'0'0'0,"17"-18"15,1 18-15,0 0 16,35 35-1,-36-17-15,-17 0 0,0-1 16,18 54 0,-18-18-1,-18-36 1,1-17 0,-1 0-1,-17-88 16,35-18-15,17 0 0,19 71-16,34-18 15,1 53 1,-1 0 0,-52 0-16,-1 18 0,19 35 15,-1 35 1,-17-17-1,-18-36 1,0-18 0</inkml:trace>
  <inkml:trace contextRef="#ctx0" brushRef="#br0" timeOffset="180707.8">16986 14764 0,'0'-18'0,"0"36"0,71-36 32,-1 89-17,-34-18-15,17 52 16,-53-52-16,17 36 15,-70 122 1,-17-158 0</inkml:trace>
  <inkml:trace contextRef="#ctx0" brushRef="#br0" timeOffset="182307.59">13159 15011 0,'0'0'16,"0"-36"-1,-53 36 1,35 0-16,-35 18 16,18 17-1,17 71 1,18 0-1,0-88-15,0 17 0,35 0 16,-35-17-16,18 35 16,-36 0-1,-17-18 1,-18-17 0,36-18-16,-1 0 31,0 0-16</inkml:trace>
  <inkml:trace contextRef="#ctx0" brushRef="#br0" timeOffset="182574.67">12788 15328 0,'-17'0'0,"17"-17"16,17-1-1,18 0 1,1 18-16,-19-17 15,54 17 1,-36 0-16</inkml:trace>
  <inkml:trace contextRef="#ctx0" brushRef="#br0" timeOffset="182857.07">13335 15134 0,'-18'0'31,"-35"0"-15,18 88-1,18-35 1,17-17-1,0-19-15,17 18 16,1 1-16,-1-36 0,36 35 16,0-17-1,-35-18-15</inkml:trace>
  <inkml:trace contextRef="#ctx0" brushRef="#br0" timeOffset="183306.89">13458 15240 0,'0'-18'0,"0"36"0,0-53 16,53 52 15,-35 19 0,0 17-15,-18-18-1,0-18-15,0 1 0,-18-18 47,18-53-31,0-17-1,18-1 1,-1 53-16,1-17 16,52 35-1,-52 18 1,0 52 0,-18 1-1,17-36 1,-17 0-1</inkml:trace>
  <inkml:trace contextRef="#ctx0" brushRef="#br0" timeOffset="184173.11">12947 15311 0,'0'-18'47,"35"18"-31,0 0-16,1-18 16,17 18-1,-53-17-15,35 17 16,-17 0 31,-1 0 15</inkml:trace>
  <inkml:trace contextRef="#ctx0" brushRef="#br0" timeOffset="185505.59">13758 15046 0,'0'-18'31,"18"18"-15,17 0-16,18 18 15,35 88 1,-88 17 0,-17 1-1,-71-36 1,70-70 0</inkml:trace>
  <inkml:trace contextRef="#ctx0" brushRef="#br0" timeOffset="186845.17">14287 14958 0,'-17'0'15,"-1"0"32,1 0 94,17 17-110,35 1-15,35 17-1,19 18 1,-72-35-16,36 0 16,0-1-1,-53 1 1,35-1-1,-17-17 32,-18 36 31,-18-36-62,-123 70 0,124-52-16,-72 17 15,36-17 1,53-1-16,-35 1 16,18-18-1</inkml:trace>
  <inkml:trace contextRef="#ctx0" brushRef="#br0" timeOffset="187355.28">14623 15399 0,'0'0'0,"17"0"62,-105 53-30,70-53-17,-158 105 1,105-87 0,19 17-1,34-35 1,0 18-1</inkml:trace>
  <inkml:trace contextRef="#ctx0" brushRef="#br0" timeOffset="-198755.43">27076 14922 0,'0'0'0,"-18"-35"32,-53 35-17,-34 53 1,52 35 15,35-52-31,18 34 16,53 54-1,-18-89-15,18 35 16,-18-17 0,-35 0-1,-70 0 1,35-35-16,-18-1 15,17 1 1,19 0 0</inkml:trace>
  <inkml:trace contextRef="#ctx0" brushRef="#br0" timeOffset="-198489.15">26670 15346 0,'0'0'0,"-18"0"16,18-35-1,53-1 1,53 1 0,18 17-1,-107 18-15,71-17 16</inkml:trace>
  <inkml:trace contextRef="#ctx0" brushRef="#br0" timeOffset="-198205.98">27428 15011 0,'-52'0'31,"104"0"-31,-210 53 16,140-18-16,-17 0 0,0 18 16,17 53-1,36 0 1,34-36 0,-52-52-16,36-18 15,-36 18-15,17-18 16</inkml:trace>
  <inkml:trace contextRef="#ctx0" brushRef="#br0" timeOffset="-197736.55">27464 15275 0,'0'0'0,"0"-17"16,17-1-1,1 18 1,0 0 0,17 53-1,-35-18-15,0 0 16,0 18 0,-18-35-1,1-18 1,-1 0 15,18-35-15,0 17-16,0-52 15,71-19 1,-54 54-16,18 0 16,18 35-1,-35 0-15,0 0 16,-1 17-16,1 36 15,-18 18 1,0-53-16,0 17 16,0 0-1,0-17 1,0-1 0</inkml:trace>
  <inkml:trace contextRef="#ctx0" brushRef="#br0" timeOffset="-197422.22">27852 15011 0,'0'-36'15,"0"72"-15,0-89 16,17 53-16,19 0 15,87 106 1,-70 52 0,-53-122-16,0 69 15,-106 54 1,106-141-16,-35-1 16,-18 19-16,18-1 15,0-35 1,17 18 15</inkml:trace>
  <inkml:trace contextRef="#ctx0" brushRef="#br0" timeOffset="-191674.13">28998 14905 0,'0'0'0,"18"-18"15,17 1 1,-17-19-1,17 36 1,-123 36 15,-18 52-15,-53 18 0,54-36-1,87-52-15,-17 17 16,-18-17-1,35-18 1,18 17 15,-18-17-15,18 18 0,18-18-16,17 0 15,71 0 1,35 18-1,0 17 1,-35-17 0,-53-18-1,-35 0-15,-1 0 16,1 17 0,0-17 15,-36 18 0</inkml:trace>
  <inkml:trace contextRef="#ctx0" brushRef="#br0" timeOffset="-191310.67">28681 15575 0,'-18'0'0,"36"0"0,-53 0 15,17 0 17,53 0-1,124 0-16,-141 0-15,158 0 16,-70 0 15,-53 0-15,-18 0 0</inkml:trace>
  <inkml:trace contextRef="#ctx0" brushRef="#br0" timeOffset="-190723.6">29757 14922 0,'17'0'31,"-34"0"-31,70 0 62,-36 0-46,1 0 0,0 0-1,-1 0-15,-17-35 16,0 18-1,-17-1 1,-89 18 15,-35 53-15,52 17 0,72-52-16,-1 35 15,18 35 1,0-70-16,53 35 15,35 17 1,-35-52 0,-17-18-1,-19 0-15,1 0 0,-1 0 16,1 0-16,0 0 16,-1-18-1</inkml:trace>
  <inkml:trace contextRef="#ctx0" brushRef="#br0" timeOffset="-190058.13">30021 15152 0,'0'0'0,"53"0"78,-35 0-62,35 0 0,-36 17-1,-17 19-15,-17 17 16,-54 17 0,36-35-16,35-17 15,-18 0-15,-17 17 16,35-17-1,88-18 32,-17 0-31,-36 0 0,0 0-1,-17 0 1</inkml:trace>
  <inkml:trace contextRef="#ctx0" brushRef="#br0" timeOffset="-189666.68">30392 14993 0,'0'0'0,"0"-18"15,-18-17 1,1 35 15,17 35 16,0-17-31</inkml:trace>
  <inkml:trace contextRef="#ctx0" brushRef="#br0" timeOffset="-189038.53">30903 14834 0,'18'0'0,"-36"0"0,89-35 15,-53 35-15,-1 0 16,-52 53 15,-18-18-15,18-17-16,17-18 15,0 0-15,1 17 0,-1-17 16,0 0-16,-17 0 16,18-52 15,17-1-15,0 0-1,17 17 1,36 36-1,53 106 1,-18 71 0,-53-54-1,-17-35 1,0-70-16,-18 35 16,0 0-1,-18-18 1,-70-35-1,0 0 1,-1-18 15,54 18-31,0-35 0,17 0 32,18 17-32,0-17 15,71-71 1,70 36-1,-53 34 1,-70 19-16,-1 17 0,1-18 16</inkml:trace>
  <inkml:trace contextRef="#ctx0" brushRef="#br0" timeOffset="-188742.28">31468 14711 0,'35'-53'32,"-70"106"-32,35-106 31,-88 159-16,70-71-15,0 36 16,18 87 0,36-52-1,16-53 1,-34-53-16,35 0 16</inkml:trace>
  <inkml:trace contextRef="#ctx0" brushRef="#br0" timeOffset="-188258.25">31609 14905 0,'0'0'16,"0"-35"-1,53 52 16,0 36-15,-53-35-16,0 17 0,17 0 16,-17 1-1,0-1 1,-17-35 15,-19-35-15,36 17-16,0-53 15,0-34 1,0 52 0,71 35 15,0 18-15,17 53-1,-88-18-15,35 36 16,-17 17-1,-18-35 1,0-18 0,17-35-1</inkml:trace>
  <inkml:trace contextRef="#ctx0" brushRef="#br0" timeOffset="-187992.15">31997 14552 0,'0'0'0,"18"-18"32,105 18-17,1 124 1,-19 70-1,-87-124-15,-18 36 16,0-53-16,0-17 0,-53 34 16,35-35-16,-70 36 15,0-36 1</inkml:trace>
  <inkml:trace contextRef="#ctx0" brushRef="#br0" timeOffset="-186641.85">26017 15081 0,'0'0'0,"18"-17"16,17 17-1,-35-18 17,-123 89-1,-71 34-16,141-87-15,-35 35 16,35 0 0,35-53-1,-17 17 1,17 1 0,18 0 15,53-18-16,-18 0-15,71 0 16,88 0 0,-70 0-1,-71 0 1,-36 0-16,1 0 16,0 0-1,-1 0 1,1 0 15</inkml:trace>
  <inkml:trace contextRef="#ctx0" brushRef="#br0" timeOffset="-186274.79">25647 15681 0,'-18'0'0,"36"0"0,-53 0 15,17 0 1,18 18-1,35-18 17,195-18-1,-72 0-15,-52 18-1,-88 0-15,35-17 16,-36 17-1,1 0-15</inkml:trace>
  <inkml:trace contextRef="#ctx0" brushRef="#br0" timeOffset="-181552.76">22860 15557 0,'0'18'15,"0"0"17,0-1-17,18-17-15,-1 18 16,1-18-1,0 0 32,-1-18-15,-17-17-1,-35 35-16,-36 0 1,18 35 0,36-17-16,-18 35 15,17 35 1,36-35 0,87-18-1,-87-17-15,53 0 16,-1-18-1,-52 0-15,17 0 16,0 0 0,-35-18 15,18 18 0</inkml:trace>
  <inkml:trace contextRef="#ctx0" brushRef="#br0" timeOffset="-181244.11">23248 15840 0,'18'-18'47,"-18"0"-47,17 18 16,-17 36 15,18 17-15,-18 17-1,0-52-15,0-1 16,0 1-16,0 0 16,18-18-1</inkml:trace>
  <inkml:trace contextRef="#ctx0" brushRef="#br0" timeOffset="-180789.01">23407 15646 0,'0'0'0,"0"-18"31,0 0-15,0 36 62,-18-18 31</inkml:trace>
  <inkml:trace contextRef="#ctx0" brushRef="#br0" timeOffset="-180112.11">23848 15416 0,'17'0'0,"-34"0"0,70 0 16,-53 53 31,-36 0-32,36-35-15,-35-1 16,-18 1 0,18-18-1,17-18 1,1 1-16,17-18 16,0 17-16,-18-35 15,18-35 1,53 35-1,35 35 1,-17 54 0,17 140-1,-70-141 1,-1 89-16,18-36 16,-17-53-1,-18-17-15,18 52 16,-18-34-1,0-1 1,0-17-16,-18-18 16,-17 17-1,17-17-15,-35 0 16,-35-17 0,53-36-1,17 0 1,18 35-16,0-17 15,18 17-15,35-35 16,0 0 0,-18 36-1,-17-1 1</inkml:trace>
  <inkml:trace contextRef="#ctx0" brushRef="#br0" timeOffset="-179795.01">24447 15363 0,'0'-17'0,"-35"17"32,18 17-17,-89 142 1,106-53 15,0-71-31,0-17 0,17 53 16,72-19-1,-54-52 1</inkml:trace>
  <inkml:trace contextRef="#ctx0" brushRef="#br0" timeOffset="-179328.72">24483 15522 0,'0'-17'0,"0"34"0,35-34 16,0 17-1,1 17 1,-19 18 0,-17 18 15,0-17-16,-35-54 32,35-17-31,0-1-16,0 1 16,0 0-1,0 17-15,35-17 16,1 35-1,-19 0-15,1 0 0,17 18 16,-17 35 0,-18-36-16,17 18 15,-17-17 1,0 17-16,0-17 16,18-18-1,-18 18 1</inkml:trace>
  <inkml:trace contextRef="#ctx0" brushRef="#br0" timeOffset="-179078.67">24800 15293 0,'0'0'0,"0"-18"15,0 1-15,71 34 32,52 142-17,-105-36 1,-36 1 0,-35-36 15,18-70-31</inkml:trace>
  <inkml:trace contextRef="#ctx0" brushRef="#br0" timeOffset="-156093.98">26317 17110 0,'-17'0'31,"17"17"-16,0 1 17,17-18 46,1 0-31,-18-18 0,0 1-1,-18-1-30,1 18 0,-1 0-1,-17 0 1,17 18 0,0-18-16,1 35 15,-1 0 1,0 1-1,18-19 1,0 18 0,53-17-1,-17 0 1,34-1 0,-35 1 15,-17-18-16,0 0 1,-1 0 31</inkml:trace>
  <inkml:trace contextRef="#ctx0" brushRef="#br0" timeOffset="-155769.72">26617 17339 0,'0'0'31,"18"0"-15,-18 35 0,-18 1-1,-17 16 1,17-16-1,1-19 1</inkml:trace>
  <inkml:trace contextRef="#ctx0" brushRef="#br0" timeOffset="-155063.49">27182 17110 0,'-18'0'78,"18"-18"0,-53-17-47,-18 35 0,36 0-31,-18 35 16,18 18 0,35-35-16,-18 17 15,18 35 1,18-17 0,52-35 15,-52-18-31,17 0 15,36 0 1,-36 0 0,-17 0-1,0 0 17,-1 0 14</inkml:trace>
  <inkml:trace contextRef="#ctx0" brushRef="#br0" timeOffset="-154670.15">27411 17286 0,'0'-18'0,"17"18"78,-17 89-46,0-36-1,0-36 0,0 1-15</inkml:trace>
  <inkml:trace contextRef="#ctx0" brushRef="#br0" timeOffset="-154253.29">27781 17304 0,'18'0'16,"0"17"30,-18 19-30,-36-1 0,19-17-1</inkml:trace>
  <inkml:trace contextRef="#ctx0" brushRef="#br0" timeOffset="-153586.18">28293 17074 0,'17'0'78,"-17"-35"-15,0 0-32,0 0-15,0 17-1,-17 18 1,-19 0 0,-16 0-1,34 18-15,-17 17 16,17 35 0,0-17-1,18 18 16,18-36-15,53 0 0,-54-35-16,36 0 15,-18 18 1,-17-18-16,0 0 16,-1 0-1</inkml:trace>
  <inkml:trace contextRef="#ctx0" brushRef="#br0" timeOffset="-153003.83">28610 17233 0,'18'-17'62,"35"17"-46,-18 0 0,-35 17-1,0 1-15,0 17 16,0-17-16,-35 35 16,-36 17 15,54-52-16,-19-1 1,19 1 0,17 0-1,35-18 1,88 0 0,-34 0-1,-36 0 1,-36 0-1,1 0 1</inkml:trace>
  <inkml:trace contextRef="#ctx0" brushRef="#br0" timeOffset="-148255.02">29316 17233 0,'17'0'46,"-17"18"-30,0-1-16,0 19 16,-52-19-1</inkml:trace>
  <inkml:trace contextRef="#ctx0" brushRef="#br0" timeOffset="-147510.03">29739 17004 0,'0'0'15,"0"70"48,0-34-48,0-19-15,0 1 0,0 17 16,0 1 0,0-1-1,-17-35 1,-1 0 15,18-35-15,0 17-16,0-53 15,18-34 1,52 52 0,-17 0-1,-35 53-15,17 0 16,0 17 15,-35 19-31,35 17 16,-17 52-1,0-34 1,-18-36 0,17-35-16,-17 35 15,0 1 1</inkml:trace>
  <inkml:trace contextRef="#ctx0" brushRef="#br0" timeOffset="-147039.05">30357 17251 0,'0'0'0,"0"-18"15,0 1 1,-18 17 0,-35 0-1,18 35 1,35 18 0,0 0-1,0-36-15,0 1 16,0 0-1,17-1-15,54 1 32,-18-18-17,-18-35 1,-35-18 0,0 17-1,-18 36-15,-17-35 16,0 35-1,17 0-15,1 0 16</inkml:trace>
  <inkml:trace contextRef="#ctx0" brushRef="#br0" timeOffset="-146516.04">30868 17110 0,'0'0'0,"-35"0"62,17 0-46,494 0 46,-352-18-46,-89 18-16,18 0 16,18-18-1,-54 18-15,1-17 31</inkml:trace>
  <inkml:trace contextRef="#ctx0" brushRef="#br0" timeOffset="-146006.18">31503 16916 0,'0'-18'0,"0"36"0,-35-36 15,17 18-15,0 0 16,-34-18 0,34 18-1,0 0 1,71 36 15,53-19-15,-53 1-1,-18-18 17,-17 0-32,-18 18 0,0-1 15,-18 54 1,-70 17 0,0 0-1,53-70-15,-1 35 16,1-18-1,17 0 1</inkml:trace>
  <inkml:trace contextRef="#ctx0" brushRef="#br0" timeOffset="-145588.43">32015 17022 0,'-18'0'31,"0"0"-15,54 0 15,69-18-15,-87 18-16,88 0 31,-36 0-15,-52 0-16,0 0 0,17 0 15,-17 0 1</inkml:trace>
  <inkml:trace contextRef="#ctx0" brushRef="#br0" timeOffset="-145256.47">32244 16863 0,'-35'-18'31,"70"36"-31,-70-54 31,17 36-31,18 18 16,-18 53-1,18 17 1,0 0 0,0-53-16,0 18 15,0-17 1,0-1-1,0-18 1</inkml:trace>
  <inkml:trace contextRef="#ctx0" brushRef="#br0" timeOffset="-144748.29">32614 16916 0,'0'0'0,"0"-18"16,0 36 31,0 52-32,0 1 1,0-1 0,0-34-1,0-19 1,0 1-16,18-18 47,0-18-32,17-35 1,18-35 0,-53 53-16,35 0 15,0-36 1,-17 36-1,0 35 1</inkml:trace>
  <inkml:trace contextRef="#ctx0" brushRef="#br0" timeOffset="-144243.05">32861 17039 0,'0'0'0,"36"18"31,-19-18-15,18 0-1,18-35 1,-17-1-1,-1-17 1,-35 36-16,18-36 16,-18 17-1,-18 19 1,-17 17 0,-18 0-1,-18 88 1,54-70-16,-1 52 15,0 1 1,54-18 0,34 0 15,-52-53-31,52 0 16,1 0-1,-36 0 1,0 0-1,-17 0 1,0 0 0</inkml:trace>
  <inkml:trace contextRef="#ctx0" brushRef="#br0" timeOffset="-142173.15">26335 18274 0,'0'-18'16,"0"36"78,35 88-63,-35-18 0,0-35 0,0-36 1,-18-17 30,18-52-46,0-1-1,0 0 1,0-18 0,36 1-1,-36 52-15,35-35 16,-17 18-1,-1 35-15,1-36 16,0 36 15,-1-17-31,19 17 32,-19 17-17,-17 1-15,0 17 16,18 36-1,-18-18 1,0 17 0,0-34-1,0-1 1,0-17 0,17-1-1,1 1 1,17-18-1,-17 0 1</inkml:trace>
  <inkml:trace contextRef="#ctx0" brushRef="#br0" timeOffset="-141273.92">26970 18062 0,'0'0'31,"0"-17"-15,17 17 109,107 105-94,-71-69-15,17-1-1,-34-35 1,-1 18-1,-35-1 1,18-17 0,-71 36 62,-159 69-47,124-52 0,53-35-15,17-18 0,18 18-1,-18-18 16,36 0 1</inkml:trace>
  <inkml:trace contextRef="#ctx0" brushRef="#br0" timeOffset="-140840.65">27358 18468 0,'0'0'16,"-18"18"93,-17-1-109,17 1 0,-158 88 16,70-53-1,88-36 1,-17 1-16,18 17 31,-1-35-15,0 0 0</inkml:trace>
  <inkml:trace contextRef="#ctx0" brushRef="#br0" timeOffset="-139974.39">27622 18168 0,'0'-18'31,"36"18"-15,-19 53 15,1 0-15,-18 18 0,0-36-1,0-17-15,0-1 16,-18-34 46,18-1-46,0 0-16,0-17 16,18-35-1,0 52-15,-18 0 16,53-35-16,0-17 15,-36 70 1,18-18-16,1 18 31,-19 0-15,1 18 0,0-1-16,-1 72 15,-17-1 1,18-18-1,0-17 1,-18-35-16,0 0 16,52-1-1,-16-17 1,-1 0 0,0-17-1</inkml:trace>
  <inkml:trace contextRef="#ctx0" brushRef="#br0" timeOffset="-139441.12">28469 18327 0,'0'0'0,"-17"17"47,-19 19-16,1-1-15,35 18 0,-18-53-16,18 35 15,0-17 1,53-1-1,-17-17 1,-19 0-16,18-35 16,1-18-1,-36 36-15,0-19 16,0 1 0,-36 35 15</inkml:trace>
  <inkml:trace contextRef="#ctx0" brushRef="#br0" timeOffset="-127625.56">25894 17004 0,'0'0'0,"0"-18"46,0 54 33,0 16-64,0 1 1,0 18-1,0-1 1,0-17 0,0 0-1,0 18 1,0-18 0,0 0 15,-18 0-16,18 17 1,-17-17 0,17 0-1,0-18 1,-18 18 0,18-18-1,-18 1 1,18-19-1,0 19 1,-17-19-16,17 1 16,-18 17-1,18 0 1,0-17 15,0 0-15,-18 17-1,1-17 1,17 35 0,0-18-1,-18 0 1,18 0 0,-18 1-1,18-1 1,0 0-1,-17-17 1,17 17 0,0-17-1,0-1 1,0 1 0,0 17-1,0 1 16,0-1-15,0-17 0,0-1-16,0 1 31,0-1-15,0 1-16,0 0 15,0-1 1,0 1 31,0 0-32,0-1 17,17 1 30,1-18-46,0 0-16,-1 0 0,19 0 15,-1 0 1,-17 0-16,17 0 16,0 0-1,36 0 1,-18 0-1,35 0 1,-53 0 0,36 0-1,-36 0-15,0 0 16,0 0 0,1 0-16,52 0 31,-35 0-16,88 0 1,-123 0-16,35 0 16,35 0-1,-53 0-15,0 0 16,36-18 0,-1 18-1,19-17 1,-19 17-1,1 0 1,-36 0-16,0 0 16,1 0-16,-1 0 15,35 0 1,1 0 0,-1 0 15,-52 0-31,0 0 0,17 0 15,18 0 1,18-18 0,-54 18-16,36 0 15,35 0 1,-70 0-16,52 0 16,-52 0-16,35 0 15,-18 0-15,1 0 16,-1 0-16,18 0 15,35 0 1,-53 0-16,36 0 16,35 0-1,-18 0 1,-18 0 0,-52 0-1,35 0-15,88 0 31,-53 0-15,0 0 0,-17 0-1,0 0 1,-19 0 0,37 0-1,-72 0-15,1 0 0,0 0 16,17 0-16,35 0 15,1 0 1,-71-18-16,53 18 16,-18 0-1,53 0 1,-35 0 0,0 0-1,0 0 16,35-17-15,-52 17-16,16 0 16,37 0-1,-36 0 1,0 0 0,-1 0-1,19 0 1,-53 0-16,52 0 15,-35 0 1,-17 0-16,35 0 16,-18 0-1,36 0 1,17 0 0,-70 0-1,52 0 1,1 0-1,-36 0 1,18 0 0,18 0-1,-1 0 1,-52 0-16,-1 0 0,1 0 16,35 0-1,0 0 1,0 0-1,-18 0 1,36 0 0,-36 0-1,18 0 1,-36 0 0,19 0-16,-1 0 15,36 0 16,-36 0-15,0 0 0,-17 0-16,-1 0 0,19-18 15,34 18 1,-17 0 0,-35 0-16,17 0 15,-17 0-15,-1 0 16,19 0-1,-19 0-15,36 0 16,18 0 0,-1 0-1,1-18 1,-18 18 0,17-17 15,-17 17-16,18 0 1,-18 0 0,-18-18-1,-17 18-15,17 0 16,0 0 0,36 0-1,-36 0 1,0 0-1,1 0 1,16 0 0,-16-17-1,-19 17 1</inkml:trace>
  <inkml:trace contextRef="#ctx0" brushRef="#br0" timeOffset="-123445.18">25894 16951 0,'18'0'78,"52"-18"-31,54 1-16,-89 17-31,0-18 16,36 0 0,-1 18-1,1-17 1,17-1 0,0 0-1,-35 18 1,-18 0-1,36-17 1,-53 17-16,52 0 16,106-18-1,-34 18 1,-19-17 0,-17 17-1,17 0 16,-105 0-31,70-18 16,18 18 0,-18-18-1,-35 18 1,35 0 0,18-17-1,-88 17-15,35 0 0,0 0 16,-18 0-16,0 0 0,53-18 15,18 18 1,0-18 0,-18 18-1,71-17 1,-124 17-16,1 0 16,52 0-16,-35 0 0,53 0 15,35 0 16,0 0-15,-18 0 0,18-18-1,0 18 1,-88 0 0,71-18-1,-36 18 1,71 0-1,-124 0-15,89 0 16,-72 0-16,54 0 16,71 0-1,-54 0 1,-17 0 0,-18 0-1,53 0 1,-105 0-1,69 0 1,19 0 0,-36 0-1,0 0 1,0 0 0,18 0-1,-53-17-15,0 17 16,0 0-1,-35 0-15,35 0 16,17 0 0,1 0-1,-1 0 1,-52 0-16,35 0 16,0 0 15,-36 0-31,1 0 0,53 0 31,-19 0-15,-34 0-16,35 0 15,0 0 1,-35 0-16,-1 0 0,18 0 16,18 0-1,0 0 1,0 0-1,-35-18-15,0 18 16,17 0 0,-18 0-1,19 0 1,17 0 0,-18-17-1,-17 17 1,-1 0 31,1 0-32,-1 0 1,1 0 0,0 0 30,-1 0-30,1 0 0,0 0 15,-1 0-15,1 0 46,0 0-46,-1 0 62,-17 17-63,18 18 1,-18 1 0,0-19-16,0 19 15,0-1 1,0 18 0,0-18-1,0 0 1,0 1-16,0-1 31,-18 36-15,18-19-1,0-16 1,-17-1 0,-1 18-1,18-18 1,0 18-1,-18 0 1,1 0 0,17-35-1,-18 34 1,18-34 0,0 0-16,-18-1 0,18 36 15,-17 0 1,-1 0 15,18 18-15,-18-36-1,18 36 1,0-19 0,-35 37-1,18-36 1,17-1-1,0 1 1,-18 0 0,18-35-16,0 17 15,-18 36 1,18-1 0,0-34-1,0 17 1,-17-18 15,17 0-15,0-17-1,0-1 1,0 1 0,0 0-1,0-1 1,0 1 15,0 0-15,0-1 62,0 1-47,0-36 78</inkml:trace>
  <inkml:trace contextRef="#ctx0" brushRef="#br0" timeOffset="-119980.93">25665 17057 0,'0'0'0,"0"-18"15,0-17 1,0 0 0,-71 52 15,-88 71-15,36 18-1,52-35 1,54-54-16,-1 19 15,-17-19 17,35 1-17,0 0 1,0-36 0</inkml:trace>
  <inkml:trace contextRef="#ctx0" brushRef="#br0" timeOffset="-119631">25347 17004 0,'0'0'15,"-35"-71"1,35 54-1,-18 17 32,36 106-31,35-1 0,0 19-1,-18-71 1,0 0-1,-17-18 1,-1-17 0</inkml:trace>
  <inkml:trace contextRef="#ctx0" brushRef="#br0" timeOffset="-119314.22">25506 16951 0,'-35'-53'32,"35"35"-32,35 89 0,-88-142 15,35 71-15,18 18 16,0 53-1,0 52 1,0-35 0,0 0-1,0-70-15,0 35 16,18-35 0,-18-1-16</inkml:trace>
  <inkml:trace contextRef="#ctx0" brushRef="#br0" timeOffset="-119080.52">25206 17198 0,'-35'0'31,"70"0"-31,-70-18 16,158-17-1,71 17 1,-88 1 0,-35 17-1,-54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1T04:25:01.2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18133 1834 0,'0'0'0,"0"-17"47,-18 70 16,-52 158-48,70-34 1,35 34 0,0-175-16,36 70 15,17-36 1,-35-35 0,-18-17 15,-35 0-16,35-18 1,-52 0 15</inkml:trace>
  <inkml:trace contextRef="#ctx0" brushRef="#br0" timeOffset="883.15">18027 1905 0,'0'0'0,"0"-18"63,18 18-47,-89 53 30,-52 71-30,105-107-16,-35 36 16,18 0-1,-1-35 1,54-18 15,53-53-15,-36 18-16,35-54 15,36 1 1,-70 18 0,-1 34-1,0 19 1,-35-1 0,35 71 30,-17 18-30,0-1 0,-1-35-1,1 1 1,17-1 0,-17-35 15,0 0 16,-18 18-16</inkml:trace>
  <inkml:trace contextRef="#ctx0" brushRef="#br0" timeOffset="2149.4">18909 2663 0,'0'0'0,"0"36"31,-35-1-16,17-17-15,0 17 0,-17-17 16,-36 17 0,54-18-16,-1-17 0,1 0 15,-36 0 1,53-17 0,0-54-1,0 36-15,0 17 16,17-17-16,71-71 15,-88 89-15,18 17 0,0 0 16,-1 0 0,1 17-16,0 71 15,-1 71 1,-17-124-16,0 107 31,0-19-31,18-70 31,-18 0-15,0-35-16,0-1 16,-53-17-1,35 0-15,-52 0 16,17-53 0,35 0-1,18-17 1,0 35-16,36-18 15,34-36 1,1 54 0,-18 0-1,-18 35 1,-17-18 0</inkml:trace>
  <inkml:trace contextRef="#ctx0" brushRef="#br0" timeOffset="2381.96">19138 2681 0,'0'-18'0,"0"36"0,0-53 16,-106 88 15,-17 88-15,105-35-1,36 0 1,70-18 0,-53-71-1,1-17 1</inkml:trace>
  <inkml:trace contextRef="#ctx0" brushRef="#br0" timeOffset="2782.48">19156 2822 0,'0'-35'16,"0"70"-16,0-88 15,35 71 17,-17 70-17,-1 0 1,-17-35-1,0-35 1,-17-18 15,-1-71-15,36-35 0,35 36 15,-36 70-31,1-18 0,0 18 15,34 0 1,-34 18-16,17 52 16,-17 19-1,-18-72-15,0 1 0,0 17 16,0 1 0</inkml:trace>
  <inkml:trace contextRef="#ctx0" brushRef="#br0" timeOffset="2982.86">19491 2734 0,'0'0'0,"71"-71"32,-54 71-32,107 106 31,-177 229 0,-35-229-15,-71-35-1</inkml:trace>
  <inkml:trace contextRef="#ctx0" brushRef="#br0" timeOffset="7063.99">2081 4180 0,'-17'0'47,"-1"0"-15,18 18 30,18-36-15,-1 1-31,-17-36-1,-17 35 1,-36 1-1,-35 34 1,-1 36 0,54 53-1,18-35 1,17-1 0,35-35-1,71 1 16,-36-36-15,1 0 0,-18-18-1,-53 0 1,17 1 0</inkml:trace>
  <inkml:trace contextRef="#ctx0" brushRef="#br0" timeOffset="7647.09">2381 4463 0,'0'-18'31,"0"36"1,0 52-17,0-35-15,0 18 16,0 18-1,0-36 1,0-17 0,0-53 77,0-1-77,0-70 15,0 71-15,0 18-16,-17-1 16,17 0-1,0-17 1,-18 35 15,-17 0-15,35 18-16,-36-1 15,1 19 1,35-1 0</inkml:trace>
  <inkml:trace contextRef="#ctx0" brushRef="#br0" timeOffset="7881.53">2205 4886 0,'0'18'31,"106"-18"-15,17-36-1,-70 19 1,-35 17-16</inkml:trace>
  <inkml:trace contextRef="#ctx0" brushRef="#br0" timeOffset="8349.26">2752 4374 0,'0'-35'31,"0"70"-31,-18-70 47,18 18 78,-18 17-109,18 17 31</inkml:trace>
  <inkml:trace contextRef="#ctx0" brushRef="#br0" timeOffset="9247.56">2999 4163 0,'0'-18'0,"0"36"0,53-54 62,-18 160-46,-35-106-16,17 52 16,-17-17-1,0-18 1,0-17-16,0 0 31,0-36 282,0 0-298,0-17 1,0-18 0,0 36-16,0-19 15,36-52 1,34 35-1,-34 35 1,16 18 0,-16 53-1,-19-17-15,-17 34 16,36 54 0,-36-71-1,17 0 1,-17-18-1</inkml:trace>
  <inkml:trace contextRef="#ctx0" brushRef="#br0" timeOffset="9863.12">3404 3898 0,'0'0'31,"0"-53"-31,0 36 16,36-1 15,-1 0-15,35-17-1,19 17 1,-54 18 0,18 0-1,-53 18 1,0 35-1,-18 0 1,-17-18 0,17-17-16,18-1 15,-17-17 1,87-17 46,18 34-30,-88 36-17,0 0 1,0-35-16,-17 17 16,-19 0-1,19-35 1,-1 0-1</inkml:trace>
  <inkml:trace contextRef="#ctx0" brushRef="#br0" timeOffset="10346.61">4339 4004 0,'35'0'15,"-70"0"-15,70-18 16,-35 1-1,18 17 1,-71 35 0,-106 71-1,124-71-15,-71 18 16,89-53-16,-19 35 16,-17-17-1,53 0 1,71-1 31,35 1-32,-89 0-15,72-18 16,34 35 0,-88-18-1,1-17 1,-19 0 15</inkml:trace>
  <inkml:trace contextRef="#ctx0" brushRef="#br0" timeOffset="10546.49">4092 4480 0,'-17'18'0,"34"-36"0,-34 54 31,140-19 0,36 1-15,-53-18 0,-18 0-1,-71 0-15</inkml:trace>
  <inkml:trace contextRef="#ctx0" brushRef="#br0" timeOffset="11480.12">5133 4233 0,'-35'0'15,"17"0"32,124-17-16,53 17-15,-18 0 0,-53 0-1,-53 0 1,-17 0-1,-36-18 17</inkml:trace>
  <inkml:trace contextRef="#ctx0" brushRef="#br0" timeOffset="11731.45">5221 3757 0,'0'0'0,"-18"-18"16,18 1-1,0-1 1,0 36 0,-17 70-1,17-70-15,0-1 16,0 19-16,0-1 15,0 0-15,0 0 16,0 1 0</inkml:trace>
  <inkml:trace contextRef="#ctx0" brushRef="#br0" timeOffset="12378.33">5345 4463 0,'0'0'0,"-18"0"31,0-18-15,18 0 0,18-17-1,52 17 1,-34 1-16,17 17 15,53 0 1,-71 53 0,-35 0-1,0-36-15,-18 36 16,-35-18 0,36-35-16,-1 36 15,-17-19 1,52 1 15,54-18 0,-71 18-31,53-1 16,-36 54 0,-17-18-1,-88 0 1,0-36-1,35-17 1,35 0-16,18-17 47</inkml:trace>
  <inkml:trace contextRef="#ctx0" brushRef="#br0" timeOffset="12928.53">6085 4180 0,'0'0'15,"0"18"17,18 88-17,-18-18 1,0-35 0,0-35-16,0-1 31,-18-17-16,18-35 1,0-36 15,0 54-31,18-54 16,53-17 0,-1 88-1,-17 18 1,-35-1-16,-18 1 0,35 35 15,-17 53 1,-18-71 0,0 18-1,0-18 1,0-17 0</inkml:trace>
  <inkml:trace contextRef="#ctx0" brushRef="#br0" timeOffset="13595.68">6385 3933 0,'-17'-35'15,"34"70"-15,-34-87 16,-1 34 0,18 0-1,0 1 63,0-36-46,106 0-1,-71 53-15,-17 0-16,17 0 15,0 17 1,-35 36-1,0 0 1,-17 0 0,-19-35-1,36-1 1,53-17 46,35 53-30,-88-35-32,-35 53 31,0-36-15,0-18-1,17-17 1</inkml:trace>
  <inkml:trace contextRef="#ctx0" brushRef="#br0" timeOffset="13996.2">6791 4304 0,'0'0'16,"-18"18"-1,1-18 1,87 0 46,-52 0-62,35 0 0,88 0 16,-18 0 0,-70 0-1,-35 0 1,0 0-16,-1 0 15</inkml:trace>
  <inkml:trace contextRef="#ctx0" brushRef="#br0" timeOffset="15210.59">7673 4233 0,'0'-17'0,"-18"17"16,18-18 15,0 0 0,0-17-15,36 0-1,16 17 1,1 18 0,0 18-1,-35-1-15,-18 36 16,-35 89 0,-36-19-1,18-70 1,18-35-1,0 17 1,17-35 15,106-18 16,-53 18-31,-17 0-16,88 18 15,0 52 1,-89-52-16,36 17 16,0-17-1,0 0 1,-18-18 0,1 0-1,-1 0 1,-17 0-1,-18-18-15</inkml:trace>
  <inkml:trace contextRef="#ctx0" brushRef="#br0" timeOffset="15711.21">8202 4392 0,'0'-35'16,"35"17"15,-17 18-15,0 35-16,17 1 16,0 70-1,-35-71 1,0 0-1,0-17 1,-17-18 15,-1-18-15,0-70 0,18 17-1,36 18 1,-1 18-16,-18 35 0,1-17 15,0 17-15,17 0 16,36 35 0,-54 0-1,1 0-15,-18-17 0,0 53 16,0-54-16,0 18 16,0-17-16,0 0 31,0-1-16</inkml:trace>
  <inkml:trace contextRef="#ctx0" brushRef="#br0" timeOffset="16110.08">8520 4075 0,'0'-36'16,"0"1"-1,52 0 1,-34 35-16,17-18 16,-17 18-16,17 0 15,-17 18 1,-18 17-1,0 18 1,0-35 0,-18 17-16,18-18 31,0 1-15,124-53 15,35-36-16,-124 71-15,35 0 16,-17 0 0</inkml:trace>
  <inkml:trace contextRef="#ctx0" brushRef="#br0" timeOffset="16893.3">9666 4075 0,'0'0'0,"18"-18"16,-1 18-1,1 0 1,-36 0 15,-70 88-15,-18-17 0,36-36-1,52-17-15,18-1 16,-17-17-16,-1 0 0,18 18 0,-35 0 15,17-18 17,18 17-17,53 1 17,70-18-17,-87 0-15,52 17 16,0 1-1,-53 0 1,-17-18 0,0 0-1</inkml:trace>
  <inkml:trace contextRef="#ctx0" brushRef="#br0" timeOffset="17095.34">9419 4516 0,'0'0'0,"-17"35"31,122 0 1,1-17-17,35-1 1,-35-17-1,-88 0-15,-1 0 16</inkml:trace>
  <inkml:trace contextRef="#ctx0" brushRef="#br0" timeOffset="17943.43">10442 4269 0,'18'0'32,"-1"0"-1,1 0-16,17 0 1,1 0 0,-19-36 15,1 19-15,-18-1-1,0 0-15,-35 18 16,-124 36-1,71 34 1,17 1 0,71-1-1,35 1 1,54 17 0,34-35-1,-88-35-15,36-1 16,-18-17-1</inkml:trace>
  <inkml:trace contextRef="#ctx0" brushRef="#br0" timeOffset="18328.75">10848 4568 0,'0'0'0,"35"0"31,36-17-15,-36 17 0,0 35-1,-35-17-15,-35 35 16,-71 52-1,89-87 1,-1 0-16,0-1 16,1 1-16,17 0 15,70-1 17,36-17-17,-18 0 1,-17 0-16,-36 0 15</inkml:trace>
  <inkml:trace contextRef="#ctx0" brushRef="#br0" timeOffset="18726.93">11095 4374 0,'0'-35'32,"0"70"-32,17-70 93,1 35-61,-36-17 15,1 17-16,17 17 0,17-17-31</inkml:trace>
  <inkml:trace contextRef="#ctx0" brushRef="#br0" timeOffset="19259.18">11412 4145 0,'36'0'31,"-1"0"-15,-17 18-16,-1 17 15,-17-17-15,18-1 0,-18 54 16,0-36-1,0 0 1,-18-35 47,18-17-48,-17-18-15,17 17 16,0 0-16,0-35 15,88-17 1,-18 52 0,-52 18-16,0 0 15,-1 0-15,1 18 0,-18-1 0,17-17 16,1 36-16,-18-19 0,0 19 0,0-1 16,18-17-16,-18 52 15,0 1 1,0-54-1,0 19 1,0-19 0,0 1-1</inkml:trace>
  <inkml:trace contextRef="#ctx0" brushRef="#br0" timeOffset="20109.68">11853 3898 0,'0'0'16,"-17"-17"0,-1 17 77,18-18-14,0 0-64,18-17 1,17 0-1,-17 17-15,17 0 16,35 1 0,-17 17-1,18 0 17,-36 35-17,0 0 1,-35 1-1,0-1 1,0-17-16,0-1 0,0 1 16,0-1-1,0 1 1,36-18 62,-19 0-62,54-18 15,-53 18-31,-1 0 0,1 0 16,-18 18-1,0 0-15,0-1 0,0 1 0,0 0 16,-35 35-1,-1-18 1,1 0 0,17-35-16,1 0 0,-1 0 15,0 0-15</inkml:trace>
  <inkml:trace contextRef="#ctx0" brushRef="#br0" timeOffset="35379.21">1517 6227 0,'-18'17'31,"18"1"-15,0-1 0,0 19-1,0-1 1,36-35 15,-19 0-15,1-18-1,-18-17 17,0 0-17,-53 35 1,35 0-16,-70 0 16,-18 106-1,89-89-15,-19 71 16,36-17-1,0 0 1,0-54-16,36 18 16,34 1-1,-52-36-15,-1 0 16,1 0-16,0 0 0,70 0 16,-53-18-1,0 0 1,1 1-1</inkml:trace>
  <inkml:trace contextRef="#ctx0" brushRef="#br0" timeOffset="35854.36">1834 6703 0,'0'0'0,"18"0"15,-18 88 16,0 0-15,0-17 15,0-36-15,0-17-16,0-1 16,0-70 46,0-35-46,0 18-1,0 52-15,0 0 16,0-17-16,0 17 16,-53 18-1,18 36 1,0-36-1,-18 70-15,53-34 16,-53-1-16,35 0 16</inkml:trace>
  <inkml:trace contextRef="#ctx0" brushRef="#br0" timeOffset="36019.99">1552 7091 0,'35'0'31,"-70"0"-31,123 0 16,-70 0-16,0 0 15,35 0-15,52 0 16,-16-18 0</inkml:trace>
  <inkml:trace contextRef="#ctx0" brushRef="#br0" timeOffset="36536.61">2558 6174 0,'0'0'0,"35"-18"15,-35 0-15,18 18 16,-18-17-16,17 17 0,-70 35 47,-194 106-32,212-123 1,0-1-16,-1 1 16,19-18-16,-1 18 0,18-1 0,-17-17 15,-19 18 1,36 0 0,36-1-1,-19 1-15,107-18 16,-89 17-16,0-17 0,1 0 0,-1 18 15,18-18-15,17 18 16,-52-18-16,70 17 16,-53 1-1,-17 0 1,0-18-16</inkml:trace>
  <inkml:trace contextRef="#ctx0" brushRef="#br0" timeOffset="36737.07">2381 6685 0,'-35'35'31,"70"-70"-31,-17 70 31,123-17-15,-106-18-16,71 0 15,-71 0-15,1 0 0,-1 0 16,0 0-16,-17 0 16,-1 0-16</inkml:trace>
  <inkml:trace contextRef="#ctx0" brushRef="#br0" timeOffset="38692.68">3246 6526 0,'-18'0'31,"36"0"94,52 0-110,-35 0-15,-17 0 0,70 0 16,-35 0-16,18 0 16,87 0-1,-105 0 1,-17 0 0,-19 0-1,1 0 1,0 0 62,-1 0-47</inkml:trace>
  <inkml:trace contextRef="#ctx0" brushRef="#br0" timeOffset="40286.78">3616 5980 0,'0'0'0,"0"-18"47,18-35-16,-18 212 32,0-71-48,0-70-15,0 35 16,0-18-1,0-18 1,0 1 47,0 0-63</inkml:trace>
  <inkml:trace contextRef="#ctx0" brushRef="#br0" timeOffset="41103.28">3669 6773 0,'0'0'16,"0"18"-1,-18-18 32,18-18 16,36-17-48,34 0 1,-52 35-16,35 0 16,-18 0-1,-17 0-15,-18 35 16,0 36 0,0-18-1,0-36 1,-18 18-16,0 1 15,1-19 1,52-17 47,-17 0-48,52 0 1,-17 18-1,-35 53 1,-18-19 0,-18-16-16,0-36 0,18 17 15,-35 1-15,17-18 0,1 18 0,-1-18 16,-52 0-16,-19 0 31,72 0 0</inkml:trace>
  <inkml:trace contextRef="#ctx0" brushRef="#br0" timeOffset="41718.83">4216 6650 0,'0'0'0,"-18"0"47,0 0 0,1 0-16,70 0 32,194 0-48,-212 0 1,124 0 0,-142 0-16,19 0 31,-1 0-15,-18 0 30</inkml:trace>
  <inkml:trace contextRef="#ctx0" brushRef="#br0" timeOffset="44719.49">5062 6315 0,'0'0'0,"-17"0"63,17-18-17,17-70-14,-17 70-32,71-35 31,-36 36-15,-17 17-16,17 0 15,0 0 1,-35 17-16,0 36 15,0 18 1,-35 17 0,0-53-1,35-17-15,-18 0 0,18-1 16,-17 1-16,-1-18 16,18 35-1,-18-35 1,54 0-1,122 0 1,-52 0 0,-18 0-16,36 0 31,-54 0-15,-52 0-1,-18 18 32</inkml:trace>
  <inkml:trace contextRef="#ctx0" brushRef="#br0" timeOffset="45084.44">5309 6720 0,'-35'0'32,"70"0"-17,-88 18-15,159-36 63,124 1-48,-195 17-15,88 0 16,-17 0 0,-53 0-1,-35 0 1,-1 0-1,-34 0 1</inkml:trace>
  <inkml:trace contextRef="#ctx0" brushRef="#br0" timeOffset="45751.03">5450 7038 0,'0'0'31,"-17"0"-31,17 35 16,35 0-1,0 36 1,-35-53-16,0-1 15,0 1-15,0 0 0,18 17 16,-18 0 0,0 0-1,0-17 17,-18-53 14,18-18-30,0-18 0,0 1-1,18 70-15,0-36 16,17 1-16,-17 35 16,70-17-1,-35 34 1,-18 54-1,-17-36 1,-18 0-16,17 36 16,-17-54-1,0 1-15,0 0 16,18-1 0,-18 1-1,0 0 32,0-1-16</inkml:trace>
  <inkml:trace contextRef="#ctx0" brushRef="#br0" timeOffset="48551.6">6826 6015 0,'0'-35'16,"0"-1"-1,18 19-15,-18-1 16,0 53 15,-71 406-15,1-35 0,34-159 15,1-18-16,35-88 1,0-105-16,0-19 0,0 19 16,0-19-16,0 18 15,35-17 1,18-18 0,-35 0-16,17 0 15,1-18 1</inkml:trace>
  <inkml:trace contextRef="#ctx0" brushRef="#br0" timeOffset="53047.96">7973 6773 0,'0'0'0,"-18"18"47,0-18-16,71 0 16,-35 0-47,211 0 31,-140 0-15,-37 0-1,-34 0 1,17 0 0,-35-18 15</inkml:trace>
  <inkml:trace contextRef="#ctx0" brushRef="#br0" timeOffset="53332.36">8290 6297 0,'0'-18'0,"0"36"0,-17-88 31,-1 70-15,0 0 0,-17 52-1,17 37 1,18-54-16,-17 0 16,-1 0-1,18 1 1,0-19-1</inkml:trace>
  <inkml:trace contextRef="#ctx0" brushRef="#br0" timeOffset="53965.28">8167 7091 0,'0'17'16,"0"-34"-16,-18 34 15,1-17 1,-1 0-1,106-70 32,-70 70-31,123 0 0,-106 0-1,-17 0-15,17 35 31,-35 0-15,-18 18 0,1-53-16,-19 36 15,1-36 1,35 17-16,-17-17 31,34 18-15,1-18-16,-1 0 15,1 18-15,17-1 16,-17 1-16,-18-1 16,0 1-16,-18 35 15,1-35 1,-19-18-16,-34 35 16,52-35-1,1 0 1</inkml:trace>
  <inkml:trace contextRef="#ctx0" brushRef="#br0" timeOffset="54448.07">8961 6897 0,'0'0'0,"-18"0"15,0-18 48,71 18-1,71 0-46,-89 0-16,0 0 15,36 0 1,-54-17 0,1 17-1,0 0 17,17 0 14</inkml:trace>
  <inkml:trace contextRef="#ctx0" brushRef="#br0" timeOffset="54930.95">9754 6826 0,'0'0'0,"-17"0"46,-1 0-14,0 0-1,89 0 0,141 0-15,-177 0-16,18-17 0,0 17 15,0 0-15,-36 0 0,54 0 16,-36 0 0,0 0-1,-17 0 1,0 0 0,-18-18 15</inkml:trace>
  <inkml:trace contextRef="#ctx0" brushRef="#br0" timeOffset="55364.17">9825 6174 0,'0'0'0,"0"-36"16,17 1 0,54 17-1,-18 18 1,0 18 0,-53 35-1,0 18 1,0-54-1,-18 18 1,-17 1 0,35-1-1,88-35 32,0 0-31,-52 0-16,34 0 0,18 0 15,-35 0-15,71 0 16,-1 53 0</inkml:trace>
  <inkml:trace contextRef="#ctx0" brushRef="#br0" timeOffset="56630.34">10107 7338 0,'0'0'0,"0"-18"0,0 0 31,0-17-15,18 18-1,35 17 1,-18 35 0,18 53-1,-36-35 1,-17-35-16,0 17 15,0-17 1,0 17 0,-17-88 31,17-18-32,0 36-15,35-36 16,18 1-1,0 52 17,35 71-17,-88-35-15,35 35 16,-17 53 0,-18-89-16,0 54 15,18-36 1,-18-17-1,0 17 1,35-35 31</inkml:trace>
  <inkml:trace contextRef="#ctx0" brushRef="#br0" timeOffset="57562.35">11624 6650 0,'18'0'0,"-1"-18"16,-17 1 46,18 17-46,-36 17 0,-158 71-1,17 1 1,71-36-1,70-53-15,-17 17 16,0 18 0,17-35-1,89 36 17,123 17-17,-124-36-15,71 19 16,-17-1-1,-71-18 17,-36-17-17,1 0 1,0 0 0</inkml:trace>
  <inkml:trace contextRef="#ctx0" brushRef="#br0" timeOffset="57846.31">11359 7214 0,'0'0'0,"-17"18"16,87 17 31,142-17-32,-71-1 1,-88 1 0,-18-18-1</inkml:trace>
  <inkml:trace contextRef="#ctx0" brushRef="#br0" timeOffset="59080.18">12577 6720 0,'0'0'15,"0"-17"17,17 17 124,-17-18-94,18 18 345,-18-18-376,0 36 31,17-18 17,-17-53-64,-17 36-15,-18-1 16,-124 18 15,35 35-15,71 36-1,18-1 1,53 1 0,-18-53-16,123 52 15,54-17 1,-54-35-1,-70-18-15</inkml:trace>
  <inkml:trace contextRef="#ctx0" brushRef="#br0" timeOffset="59462.98">12876 7003 0,'18'0'0,"-36"0"0,71 0 16,35 0 0,-52 0-1,17 17 1,-53 71-1,-89 18 1,1-35 0,71-71-16,-1 35 15,0 0 1,36-35 0,141 18-1,-89 0-15,36-18 16,35 0 15,-105 0-31</inkml:trace>
  <inkml:trace contextRef="#ctx0" brushRef="#br0" timeOffset="64526.87">19262 5662 0,'-18'0'0,"18"-53"16,0 18 0,0 0-1,0 17-15,35 18 16,1 0-1,-36 35-15,35 71 16,-35-18 0,0-35-1,0-18 17,0-158 14,0 35-30,17 0 0,36-18-1,-35 106-15,35-18 16,53 71 0,-89-18-16,1 18 15,0-17-15,-1 16 0,1-34 0,-18 141 16,0-36-1,0-105 1,0 0-16,0 17 0,0 0 16</inkml:trace>
  <inkml:trace contextRef="#ctx0" brushRef="#br0" timeOffset="64827.48">19297 6121 0,'-35'0'0,"70"0"0,-176 0 16,106 0-1,158 0 17,142 0-1,-177 0-31,123 0 16,-17 17-1,-123 19 1,-36-36-1</inkml:trace>
  <inkml:trace contextRef="#ctx0" brushRef="#br0" timeOffset="66211.19">23424 5592 0,'18'0'0,"-36"0"0,-17 17 15,-18 1 1,36-18 0,158 17 15,176 1-15,-35-18-1,-105 0 1,-142 0-16,0 0 15,-17 0 1</inkml:trace>
  <inkml:trace contextRef="#ctx0" brushRef="#br0" timeOffset="66460.2">23918 4851 0,'0'0'0,"-17"-36"16,17 19-16,-18-1 15,-17 36 17,-1 70-17,36-35-15,-17 88 16,-18-18-1</inkml:trace>
  <inkml:trace contextRef="#ctx0" brushRef="#br0" timeOffset="67111.28">23724 5768 0,'-35'0'15,"35"-18"17,18-17-1,17 35-31,-35-18 0,53 1 16,35 17-1,-70 0-15,17 17 16,-17 19-1,-18 17 1,-53 17 0,35-70-16,0 18 15,-17-1 1,35 1 31,71 0-32,-18 17 1,-53 35 0,-18-17-1,-53-17 17,54-19-32,-1-17 0,0 18 0,-17-18 15,-35 0 1,52-18-1,18 1 1,0-1-16,35 18 16,-35-18-16</inkml:trace>
  <inkml:trace contextRef="#ctx0" brushRef="#br0" timeOffset="67801.88">24659 5697 0,'-17'0'78,"34"0"-31,36 0-31,0 0-16,53 0 15,-71 0-15,71 0 16,-53 0 0,-36 0-1</inkml:trace>
  <inkml:trace contextRef="#ctx0" brushRef="#br0" timeOffset="68059.17">25312 5715 0,'0'0'16,"17"0"15,89 0-15,-70 0-1,122 0-15,1-18 16,-124 18 0,36 0-1,-18 0 1,-36-17-16</inkml:trace>
  <inkml:trace contextRef="#ctx0" brushRef="#br0" timeOffset="68409.35">25435 5115 0,'0'0'15,"-17"-123"1,17 105-16,17-35 15,1 53-15,35-17 16,0 17 0,-53 53-1,-36 88 17,-34-53-17,17-35 1,53-36-16,265-17 47,-177 0-32,35 0 1,-17 18 0,-88-18-16,-18 35 15</inkml:trace>
  <inkml:trace contextRef="#ctx0" brushRef="#br0" timeOffset="68859.55">25647 5891 0,'0'0'0,"18"0"15,17 53 1,-35 18 0,0-54-16,0 54 15,-18 17 1,-17-70 0,35 0-1,-18-18 1,18-36-1,0 1 1,0-36-16,0 36 0,88-88 16,-17 87-1,0 36 17,-36 36-17,18 69 1,-53-69-16,0-19 0,0 1 15,0 0-15,0 35 16,0-36-16,0 1 16,0 0-16</inkml:trace>
  <inkml:trace contextRef="#ctx0" brushRef="#br0" timeOffset="69392.59">23971 6456 0,'-17'0'0,"34"0"0,-70 0 16,71 0 15,335 0 1,370 0-17,71 0 1,-636 0-16,283 0 15,-194 0 1,-229 0-16,0 0 0,-1 0 16,1 0-16,-53 0 31</inkml:trace>
  <inkml:trace contextRef="#ctx0" brushRef="#br0" timeOffset="70800.55">20020 7391 0,'0'0'0,"-18"-18"15,1 36 17,-1 70-17,18 0 1,0 18 15,0-88-31,0-1 0,0 1 16,0-1-1,0 1-15,-17-71 47,17 0-31,0 36-16,0-54 16,0 36-16,0 17 0,0-35 15,0 18-15,17-36 16,-17 36-1,0 17 1,-53 54 15,-35 70-15,53-36 15,17-35-15</inkml:trace>
  <inkml:trace contextRef="#ctx0" brushRef="#br0" timeOffset="71009.32">19738 7779 0,'0'17'16,"0"-34"-16,0 52 0,35 0 31,194-35-15,-34 18-1,-37-18 1</inkml:trace>
  <inkml:trace contextRef="#ctx0" brushRef="#br0" timeOffset="85337.2">23636 7391 0,'-18'0'0,"1"17"47,-1-17-31,106 0 31,-17 0-32,-53 0-15,34 0 0,72 0 32,-106 0-17,-1 0-15,1 0 16,0 0-16,-1 0 16,1 0 30,-1 0-30</inkml:trace>
  <inkml:trace contextRef="#ctx0" brushRef="#br0" timeOffset="85752.21">24483 7108 0,'0'0'16,"17"-17"-1,1 17-15,0 159 63,-18-89-48,0-35-15,0 18 0,0-17 16,0 69 0,0-16-1,0-72-15,0 1 0,0 0 16,0 17-1,17-35 48</inkml:trace>
  <inkml:trace contextRef="#ctx0" brushRef="#br0" timeOffset="86320.59">24853 7461 0,'18'0'0,"-36"0"0,36-35 31,17 35 63,-17 0-78,-1 0-1,-17-18 1,0 1-1,-17 17 17,-19 0-17,19 0 1,17 17 0,0 1 15,0-36 31,0 1-46</inkml:trace>
  <inkml:trace contextRef="#ctx0" brushRef="#br0" timeOffset="87236.55">25682 7073 0,'0'0'0,"0"-17"15,35-1 1,-35 0 15,-35 54 0,-71 122-15,71-122-16,0 16 0,35-16 16,-18 17-16,1-36 0,17 19 0,-18-19 15,18 19-15,0-19 0,0 36 16,106 35 0,-89-88-16,36 18 15,35-18 1,-70-18-16,17 18 15,-17 0-15,0-17 0,-1-1 16,-17 0-16,18-35 31,-106 18-15,0 35 0,52 0-16,1 0 15,-18 35 1,35-17-1,18 0 17</inkml:trace>
  <inkml:trace contextRef="#ctx0" brushRef="#br0" timeOffset="87787.11">26405 7091 0,'-17'0'0,"52"-18"16,-53 36-16,54-71 16,-36 35-1,17 1 1,-34 17 0,-89 88-1,71-53-15,-18 53 16,35 18-1,18-71-15,0 54 16,53-1 15,53-53-15,-36-17 0,1-18-1,-71-18 1,-18 0-1,-123-17 1,35 35 0,53 0-1,36 0-15,-19 18 16,36-1 0,0 1-1</inkml:trace>
  <inkml:trace contextRef="#ctx0" brushRef="#br0" timeOffset="88386.89">27111 7020 0,'0'0'0,"0"-17"16,18 17-16,-18-18 31,-53 36 16,-53 105-31,71-105-16,-1 70 15,1 53 1,35-53-1,53-17 1,-35-54-16,-1-17 0,1 18 16,35-18-1,0-18 1,-36-17 0,-17 18-16,0-1 15,-123-35 1,35 53-1,35 0 1,35 18 0,18 17 15,0-17-31</inkml:trace>
  <inkml:trace contextRef="#ctx0" brushRef="#br0" timeOffset="88886.76">27464 7038 0,'0'-18'15,"0"36"-15,-18-36 32,106 18 14,-70 0-30,52-17 0,-17 17-1,-53 35 17,0 71-17,0 35 1,0-53-1,0 0 1,0-17 0,0-54-1,0 1 1</inkml:trace>
  <inkml:trace contextRef="#ctx0" brushRef="#br0" timeOffset="89035.79">27481 7408 0,'0'0'16,"-35"-35"15,35 17-31,35 1 16,212 17 0,-106-18-1</inkml:trace>
  <inkml:trace contextRef="#ctx0" brushRef="#br0" timeOffset="90887.61">19738 8555 0,'-35'-35'32,"70"-18"-1,0 35-16,-17 18-15,52 0 16,-17 0 0,-35 53-1,-18 53 1,-106 70 0,0-88-1,106-70-15,-35 0 16,17 17-1,54-35 1,140 18 0,124-18-1,-71-36 17,-176 36-32</inkml:trace>
  <inkml:trace contextRef="#ctx0" brushRef="#br0" timeOffset="97699.2">23671 8767 0,'-17'0'0,"-1"0"16,18-18-16,-53 0 16,18 18-1,17 0 1,124 0 15,18 0-15,-89 0-16,71 0 15,17 0 1,-88 0 0,-17 0-1,0 0-15,-18-17 16,17 17 0</inkml:trace>
  <inkml:trace contextRef="#ctx0" brushRef="#br0" timeOffset="98132.6">24553 8520 0,'0'0'0,"36"-36"16,-54 36 15,-88 88-15,36 36 0,70-18 15,0-71-31,52 18 15,-34-18-15,70 1 16,18-36 0,-18-36-1,-35-70 1,-53 1 0,-17 16-1,-54 19 1,1 35-1,52 35-15,-17 0 16,17 17 0,18 18-1,0-17 1</inkml:trace>
  <inkml:trace contextRef="#ctx0" brushRef="#br0" timeOffset="98549.29">25241 8678 0,'0'0'0,"18"18"109,17 0-93,-17-18 0,-18-18 15,0 0-16,0 1 1,0 34 31,0 1-31,0 0-16,35-18 31</inkml:trace>
  <inkml:trace contextRef="#ctx0" brushRef="#br0" timeOffset="99016.35">26229 8484 0,'0'-17'16,"0"34"-16,35-52 15,-52 35 17,-142 159-17,88-36 1,18 18-1,53-35 1,0-35 0,18-36-16,17-17 15,54-18 1,-19-18 0,-35-17 15,-35 17-31,0 0 15,-35-17 1,17 35-16,1 0 0,-36 0 16,-35 0-1,35 0 1,35 18 0</inkml:trace>
  <inkml:trace contextRef="#ctx0" brushRef="#br0" timeOffset="100182.66">27182 8220 0,'0'0'0,"-36"-36"16,-34 36 0,-89 71-1,0 88 16,53-1-15,71-16 0,35-107-16,71 106 15,123-18 1,-53-105 0,-71-18-1,19-18 1,-89-34-1,0 34-15,-53-35 16,-194-18 0,123 71-1,36 0 1,70 71 0,18-36-1,18-17 1,0 0-16</inkml:trace>
  <inkml:trace contextRef="#ctx0" brushRef="#br0" timeOffset="100581.99">27622 8449 0,'0'0'0,"0"-35"15,-35 17 1,-106 53 0,35 89-1,89-18 1,17-71-16,0 88 16,70-52-1,1-18 16,-18-53-15,-36 0-16,1 0 16,-18-18-16,0-17 15,-18-18 1,-70 53 0,0 0-1,53 35 1,35 1-1,0-19-15,17-17 16</inkml:trace>
  <inkml:trace contextRef="#ctx0" brushRef="#br0" timeOffset="100915.72">27993 8396 0,'0'0'16,"-18"-35"-1,36 35 1,0 0-16,34 0 16,-16 0-16,34 0 15,18 17 1,-70 19-1,-18 70 1,-18 35 0,-17-18-1,18-105-15,-1 70 16,0-53 0,1-17-1</inkml:trace>
  <inkml:trace contextRef="#ctx0" brushRef="#br0" timeOffset="101048.46">27975 8908 0,'0'-36'16,"0"72"-16,0-107 15,36 18 1,210 0 0,-104 53-1,16-17 1</inkml:trace>
  <inkml:trace contextRef="#ctx0" brushRef="#br0" timeOffset="102181.1">19685 9701 0,'-35'0'32,"35"-17"-1,17 17-31,1-18 0,123 0 16,-35 18-1,-53 18 16,-53 35-15,0-35-16,-88 52 16,-18 1-1,71-71-15,17 35 16,0 0 0,89-17-1,88 0 1,-71-1-1,-18 19 1,-70-19-16,0 1 16,-106 52-1,-35-34 1,71-1 0,52-35-1</inkml:trace>
  <inkml:trace contextRef="#ctx0" brushRef="#br0" timeOffset="107701.21">23848 9984 0,'0'0'0,"-18"0"16,0 0 15,-17 0-15,18 0-1,-1 0 1,71 0 15,211 0-15,-140 0-1,17 0 1,-88 0 0,-18 0-1,-17 0-15</inkml:trace>
  <inkml:trace contextRef="#ctx0" brushRef="#br0" timeOffset="108145.84">24818 9895 0,'18'0'0,"-36"0"0,36-17 16,-18-1-1,-18 18 1,0 0-16,-35 18 16,53-1-16,-35 36 15,35 18 1,0-53-16,0 34 15,71 1 17,-1-53-17,1 0 1,-18-53 0,-53 1-1,0 34-15,0-35 16,-53 0-1,0 18 1,18 35 0,35 17 31</inkml:trace>
  <inkml:trace contextRef="#ctx0" brushRef="#br0" timeOffset="108501.14">25418 10037 0,'17'0'32,"1"0"-32,17 35 78,-17-35-47,-18-18 16,17 18 15,1 18-46,0-18-16</inkml:trace>
  <inkml:trace contextRef="#ctx0" brushRef="#br0" timeOffset="109246.07">25894 10001 0,'0'-17'31,"0"-1"-31,0 0 62,0 1 79,0-19-110,35 1-15,18 17 0,18 18-1,-54 0-15,19 0 16,-36 36-1,0-19-15,-18 36 32,-70 36-17,52-54 1,1 0 0,18-17-1,17-1 1,17-17-1,124 0 1,-70 36 0,-54-1-1,-17-17-15,-17 34 16,-107 19 0,71-36-1,1-17 1,34-18-1,0 0 1</inkml:trace>
  <inkml:trace contextRef="#ctx0" brushRef="#br0" timeOffset="109729.32">26635 9878 0,'0'0'0,"0"-36"15,35 1 1,18 0 0,-35 35-16,34 0 15,-16 0-15,34 0 16,18 70 15,-88-34-31,18-36 0,-18 35 16,-18 71-1,-70-53 1,18-36 0,17 19-1,35-36-15,1 0 16,87 0 15,54 35-15,-54 18-1,-70-18 1,0-17-16,-18-1 16,18 1-16,-123 17 15,70-17-15,-35 0 16,0-1-1,70-17 1,0 0 0</inkml:trace>
  <inkml:trace contextRef="#ctx0" brushRef="#br0" timeOffset="110211.81">27199 9860 0,'35'-35'0,"-70"70"0,194-105 15,-124 70-15,-17 0 16,35 0-16,35 17 16,-53 36-1,-35-18-15,0 18 16,-88 18-1,35-36 17,0 0-17,36-17 1,34-18 15,71 0-15,-70 0-16,53 0 15,-54 53 1,-34 0 0,-36 0-1,-71 0 1,54-36 0,52-17-16,0 18 15,-17-18 1,35-18 15</inkml:trace>
  <inkml:trace contextRef="#ctx0" brushRef="#br0" timeOffset="111279.37">28257 9860 0,'18'0'31,"0"18"16,-18 52-31,0 19-1,0-1 1,0-71-16,0 1 0,0 17 16,0 18-1,0-18 1,0-17 15,17-71 32,1-53-48,0-17 1,-1 17 0,1 18-1,0 35 1,-18 35-16,0 1 15,-53 17 1,0 0 0,-71 53-1,36-1 1,35-16 0,18-19-1,35 1 1,35-18-1,71 18 1,0-18 0,-36 17 15,-52-17-31,0 0 16</inkml:trace>
  <inkml:trace contextRef="#ctx0" brushRef="#br0" timeOffset="112597.43">19808 10918 0,'0'-17'31,"0"52"-16,0 106 1,0-17 15,-17 34-15,17-52 0,0-88-16,-18 17 15,18 0 1,0-17-1,-17-36 1,-1-87 0,18-36-1,35-71 1,-17 88 0,-1 54-1,1 35 1,-36 35-1,-158 105 1,123-69 0,-70 52-16,17-35 31,71-18-15,52-17 15,124-18-16,-70-18-15,52 18 16,1-18 0</inkml:trace>
  <inkml:trace contextRef="#ctx0" brushRef="#br0" timeOffset="117775.54">23742 11465 0,'0'0'0,"-71"-35"32,36 35-17,17-18 1,18 1 15,106 17-15,-70 0-16,16 0 0,54 0 15,71 0 1,-71 0 0,-54 0-1,-34 0 1,0 0-1,-1 0 64</inkml:trace>
  <inkml:trace contextRef="#ctx0" brushRef="#br0" timeOffset="120043.46">24959 11271 0,'18'0'31,"-1"0"-15,-17-17 31,-17 17 140,-19 0-171,1 0 0,0 0-1,17 0-15,1 0 16,-19 0 0,19 0-1,17 17 1,-18-17-1,53 0 64,18 0-48,-35 0-16,-1 0 1,1 0 31,0 0-16,-36 0 735,-35 18-735,18 0-15,-36 87-1,36 19 1,35-18 15,35 17-15,-17-105-16,35 35 15,35-18 1,-53-17-16,1-18 16,52-36-1,-53-34 1,0-18 0,-35 52-16,0-17 15,0 0 1,-17 1-1,-89-1 1,53 35 0,18 18-1,17 0 1,18 18 15,0-1-31</inkml:trace>
  <inkml:trace contextRef="#ctx0" brushRef="#br0" timeOffset="120626.67">25629 11553 0,'18'0'47,"0"-17"93,-1-18-124,-34 52 46,17 1-30,0-1-32,17-17 31,54 0 0,-71-17-15,17 17-1</inkml:trace>
  <inkml:trace contextRef="#ctx0" brushRef="#br0" timeOffset="121164.28">26176 11324 0,'0'0'0,"0"-35"16,0 17-16,18-17 16,-1-36-1,-17 54 1,18 17 0,-18 70 15,0 142-16,-18-89 1,18 1 0,0-71-1,0-18 1,0-17 0,0-1-1</inkml:trace>
  <inkml:trace contextRef="#ctx0" brushRef="#br0" timeOffset="122197.2">26599 11254 0,'0'0'0,"-17"0"31,-1 0 31,18-18 63,35 18 235,-17 0-345,106 0 1,-19-18 15,-87 18-31,0 0 0,17 0 16,-17 0-1,-18 18 1,0 88 0,0-71-16,-36 53 15,19-35-15,17-35 0,-18 35 16,18-36-16,-18 1 0,18 17 16,-17 18-1,-1 0 1,18-35-1</inkml:trace>
  <inkml:trace contextRef="#ctx0" brushRef="#br0" timeOffset="122359.72">26547 11606 0,'-18'-17'0,"18"-36"31,53 18-16,-18 35-15,0 0 0,36-18 16,-36 18-16,0 0 0,36-18 16,35 18-1</inkml:trace>
  <inkml:trace contextRef="#ctx0" brushRef="#br0" timeOffset="123892.66">19632 12382 0,'0'0'0,"-35"-17"15,17 17 1,18-35 15,88 35-15,-35 0 0,-17 0-16,34 0 0,-35 0 15,54 0 1,-1 0-1,-53 0-15,-35-18 0,35 18 16,-105-18 15,-107 18-15,124 0-16,-70 0 16,0 36-1,105-36-15,0 0 0,1 35 16,17-18-16,0 36 15,88 89 1,-35-90-16,53 19 16,-106-36-16,70 1 15,-35-1 1,-35-18 0,0 1-16,-35 0 0,-141 17 31,17-35-16,71 0 1,52 0 0,19 0-1,34 0 1</inkml:trace>
  <inkml:trace contextRef="#ctx0" brushRef="#br0" timeOffset="134121.31">23848 12612 0,'0'0'0,"-36"0"31,-16 0 1,34 0-1,36 0-15,70 0-1,71-18 1,-107 18-16,-34 0 0,53-17 15,17 17 1,-35 0 0,-36-18-1,1 18 17,0 0-17,-1 0 48,1 0-48</inkml:trace>
  <inkml:trace contextRef="#ctx0" brushRef="#br0" timeOffset="136303.41">25700 12400 0,'0'-18'16,"0"1"15,17 17 47,-52 35-15,0 18-48,17 18 1,1-1 0,17-52-16,0 17 15,0-17 1,17-1-16,19 1 15,52 0 1,0-18 0,-17-36 15,-54 36-31,1-35 16,-1-18-1,-17 18-15,0 17 16,0 1-16,0-1 0,0-17 15,-17 17-15,-36 0 16,-35 1 0,35-1-1,17 18 1,36 35 0,0 1-1,0-19 1</inkml:trace>
  <inkml:trace contextRef="#ctx0" brushRef="#br0" timeOffset="138026.26">26300 12559 0,'0'18'250,"0"-1"125,17-17-343,1 0 30,-18 18 63,-18-18 0,18 17-62,0-34 15</inkml:trace>
  <inkml:trace contextRef="#ctx0" brushRef="#br0" timeOffset="138818.99">26970 12382 0,'0'0'15,"0"-17"1,17 17 0,-52-18 46,-35 159-31,70-105-31,0 52 16,17-18 0,19-34 15,-1-36-15,0-18-1,36-53 1,-71 54-16,35-36 15,-35-18 1,-18 18 0,-17 36-1,17 17-15,1 0 16,-1 0 0,0 0-1</inkml:trace>
  <inkml:trace contextRef="#ctx0" brushRef="#br0" timeOffset="140641.81">27376 12347 0,'-18'0'78,"18"-17"-31,-18 17 0,89 0 93,-1 0-124,1 0 15,-36 0-15,-17 0-16,-1 0 0,1 0 0,17 0 31,-17 0-15,17 0-1,-17 0 32,0 0-31,-1 0 125,-17 17 593,-53 124-703,18-52-15,0-1-1,-1 0 1,19-35 0,-1-18-1,18-17 1,-17-18 0,17 17-1,0 1 1</inkml:trace>
  <inkml:trace contextRef="#ctx0" brushRef="#br0" timeOffset="140934.68">27481 12647 0,'-17'0'16,"17"-18"-1,0 1 1,0-1-1,123 1 1,18 17 0,71 0-1,-106 0 17,-71 0-32,0 0 15,1 0 1</inkml:trace>
  <inkml:trace contextRef="#ctx0" brushRef="#br0" timeOffset="142304.76">20073 13335 0,'0'0'0,"0"-18"16,-18-17-1,-52 17 1,-89 89-1,18 105 1,123-140 0,-35 105-16,53-71 15,0 19-15,177 69 32,-89-105-17,0-53 1,-53-35-1,-17-18 1,-18 35-16,0 1 0,0-1 16,-159-35-1,71 53 1,35 0 0,53 18-1,36 35 1</inkml:trace>
  <inkml:trace contextRef="#ctx0" brushRef="#br0" timeOffset="161494.01">25082 13458 0,'0'0'0,"0"-17"0,-52-1 47,-142 177-15,176-124-17,0 89 1,89-54-1,17 1 1,-17-54 0,-1-17-1,-52 0-15,17-17 0,0-18 16,-17-1-16,0 19 0,-1-36 16,-17-18-1,-88 1 1,-35 34-1,52 36 1,53 0 15</inkml:trace>
  <inkml:trace contextRef="#ctx0" brushRef="#br0" timeOffset="162694.04">19614 14464 0,'0'0'0,"-35"0"31,88-18 16,53 18-31,17 0-1,-70 0 1,-35 0-16,-18 53 31,0 35-15,-35 36-1,-1-1 1,19-52 0,17-18-1,0-36-15,0 1 16</inkml:trace>
  <inkml:trace contextRef="#ctx0" brushRef="#br0" timeOffset="162859.78">19597 14870 0,'-18'-53'31,"36"106"-31,-18-142 16,176 54-1,177 17 1,-159 18 0,-141 0-16</inkml:trace>
  <inkml:trace contextRef="#ctx0" brushRef="#br0" timeOffset="167492.63">24589 14482 0,'0'0'0,"0"-36"15,-36 36 1,19 0-16,-1 0 16,-70 36-16,-18 87 15,53-17 17,53 0-17,53-36 1,-53-52-16,35-1 0,-17-17 0,17 0 15,-17 0-15,52 0 16,36-35 0,-70-35-1,-36-54 1,-71 1 0,-17 52-1,70 71-15,-35-17 16,36 17-1,17 35 1,0 0 0,0-17-1</inkml:trace>
  <inkml:trace contextRef="#ctx0" brushRef="#br0" timeOffset="167909.54">24924 14623 0,'17'17'94,"1"-17"-63,-18-17 0,-18-19-15,1 36 15,-1 0-15,18 18-1,18 17 1,-1-35 0,1 0-16</inkml:trace>
  <inkml:trace contextRef="#ctx0" brushRef="#br0" timeOffset="168692.47">25294 14411 0,'0'0'15,"0"-18"16,0 1 251,0-1-251,-17 36 16,-36 123-16,123 53 0,54-141 1,-107-53-17,36-53 1,-53 35-16,18-35 15,-18 18-15,0 0 16,-35-18 0,17 53-16,18-18 0,-35 18 15,-18 0 1,17 0 0,1 18-1,35 17 1</inkml:trace>
  <inkml:trace contextRef="#ctx0" brushRef="#br0" timeOffset="170891.73">25929 14358 0,'0'0'0,"-17"0"78,-1 0 63,36 0 1500,87 0-1626,-16 0 1,-37 0 15,-16 0-15,-19 0-1,1 0 1,-36 0 31,1 0-47</inkml:trace>
  <inkml:trace contextRef="#ctx0" brushRef="#br0" timeOffset="171391.75">25859 14358 0,'0'0'0,"-18"0"47,18 35-31,0-17-16,0 17 15,18 71 1,-18-71 0,0 36-1,0-53 1,0-1 0,0 1-1,53-18 1,17-35-1,1 17 1,-54 18 0,19 0-16,-19 18 0,1 52 15,-18-35-15,0 18 16,-124 71 15,89-124-31,0 17 0,0 1 16,-1 0-16,-17-18 15,18 0 1,17 0-16,1 0 16</inkml:trace>
  <inkml:trace contextRef="#ctx0" brushRef="#br0" timeOffset="172608.87">19967 15487 0,'0'0'0,"0"-18"0,18-52 31,-18-1-15,-194 1 0,123 52-16,36 18 0,-36 0 15,-17 0 1,88 35-16,-17-35 0,17 36 16,88 87-1,-35-88-15,0 1 16,35 34-16,35 36 15,-123-88 1,-17 35 0,-1-36-1,-53 1-15,-17-18 16,71 0 15,17-18-15,53-88-1,-18 71-15,18 0 0,53-18 16,-18 18 0,-71 35-16</inkml:trace>
  <inkml:trace contextRef="#ctx0" brushRef="#br0" timeOffset="178089.46">24377 15452 0,'0'0'0,"0"-36"47,123-17-16,-87 53-15,52 0-1,-53 53 1,-35 18 0,0-1-1,-53-17 1,53-35-16,-35-18 15,17 0-15,1 0 16,-36 0 0,35 0-16,0-18 15,1 1-15,-1-36 16,18 18-16,0-36 16,53 0-1,-18 36 16,18 18-15,-35-1-16</inkml:trace>
  <inkml:trace contextRef="#ctx0" brushRef="#br0" timeOffset="178505.63">25118 15416 0,'0'0'0,"17"0"0,-17 18 0,18-18 16,0 0 0,-18 18 30,17-18-30,1 0 15,-18 17 79,0 1-95</inkml:trace>
  <inkml:trace contextRef="#ctx0" brushRef="#br0" timeOffset="178971.81">25629 15328 0,'18'-17'0,"-36"34"0,36-52 15,-18 17-15,0 1 32,-53 52-17,35 0-15,-35 36 16,53-36 0,0-17-16,0 35 0,0 35 15,18-53 1,0-35-16,35 53 0,17-53 31,-17 0-15,-18-53-1,-17 18-15,-18-18 16,0 18-16,-18-18 16,-17 0-1,35 35-15,-18 18 0,1 0 16,-18 0-1,-1 0 1,36 18 0</inkml:trace>
  <inkml:trace contextRef="#ctx0" brushRef="#br0" timeOffset="179439.2">26370 15363 0,'0'0'16,"18"-35"-1,-18 0 1,-71 17-1,36 18-15,0 0 16,17 18-16,0-18 0,18 18 16,-17-1-16,-1 18 15,18 1-15,18 34 16,88 36 0,-89-88-1,-17-1-15,18 1 0,-18 17 16,-35-17 15,17-18-31,0 0 0,-17 0 16,0-18-1,35 1-15,0-19 16,17-69 0,1 69-16,0 19 0,17-19 15,-17 19-15,-1-1 16,1-17-1</inkml:trace>
  <inkml:trace contextRef="#ctx0" brushRef="#br0" timeOffset="180232.2">19844 15998 0,'0'-17'31</inkml:trace>
  <inkml:trace contextRef="#ctx0" brushRef="#br0" timeOffset="180406.49">19826 16157 0,'0'18'16,"0"-1"15,0 1 1</inkml:trace>
  <inkml:trace contextRef="#ctx0" brushRef="#br0" timeOffset="180571.36">19826 16316 0,'0'0'0,"0"18"16,0-1-16,0 1 31</inkml:trace>
  <inkml:trace contextRef="#ctx0" brushRef="#br0" timeOffset="181671.78">20161 16722 0,'0'0'16,"18"0"-16,-18-18 0,-35 18 78,-107 53-47,107-18-15,-71-17 0,53-1-1,-17-17 1,35 0-1,-1 0 1,1 0 0,17 0-1,1-35 1,17 0 0,0 0-1,0 17 1,0 0-1,17 18-15,-17-17 16,36 17 0,-1-18-1,0 18 1,1 0 0,-1 0-1,0 35 1,-17-35-16,-18 18 0,35-18 15,0 35 1,18 1 0,-18-36-1,-17 17 1,17-17 0,-17 0-16,17 0 15,18 0 1,-17-35-1,-19 17 17,1 1-17,-18-1 1,17 18 15,-17-18-31</inkml:trace>
  <inkml:trace contextRef="#ctx0" brushRef="#br0" timeOffset="182923.37">25012 15840 0</inkml:trace>
  <inkml:trace contextRef="#ctx0" brushRef="#br0" timeOffset="183086.94">25012 15981 0,'0'0'0,"0"17"16,0 1 31</inkml:trace>
  <inkml:trace contextRef="#ctx0" brushRef="#br0" timeOffset="183271.37">24977 16192 0,'0'0'0,"0"18"15,0 0 48</inkml:trace>
  <inkml:trace contextRef="#ctx0" brushRef="#br0" timeOffset="194817.22">24483 16722 0,'0'-18'0,"17"0"16,-17 1 0,0-1-1,0 0 1,-35 18 0,-18 53-1,18 0-15,0-35 0,-1 35 16,19-18-16,17 53 15,0-35 1,17 0 0,36-18-1,-35-35 1,0 0-16,17 0 0,18-17 31,17-71-15,-34-1-1,-36 19 1,-18-18 0,-35 35-1,35 53-15,-17-18 16,0 18 0,0 0-1,17 35 1,18-17-16,0 17 15</inkml:trace>
  <inkml:trace contextRef="#ctx0" brushRef="#br0" timeOffset="195416.58">24977 16933 0,'0'0'0,"0"-17"78,0 34-15,0-34 31,-36 17-79,19 17 1,17 1 0,17-18 46,1 0-31,-18-18 1</inkml:trace>
  <inkml:trace contextRef="#ctx0" brushRef="#br0" timeOffset="196217.37">25277 16792 0,'-18'-17'15,"18"-1"32,0 0-15,0-17-17,0 17-15,35 1 16,-17-1-16,17 0 15,0 1-15,1-1 16,17 18 0,-1 0-1,-16 53 1,-36 18 15,0-36-31,-18 18 16,0-36-16,18 1 0,-17 17 15,-18 18 1,17-17 0,36-54 31,34-17-32,1 35 1,18 0-1,-71 17 1,0 54 0,0-53-1,-53 34-15,35-34 16,-17 0-16,0-1 0,0 19 31,-1-36-15,19 0-1</inkml:trace>
  <inkml:trace contextRef="#ctx0" brushRef="#br0" timeOffset="196866.33">25859 16827 0,'0'-17'46,"0"-1"-30,0 1 15,0-19-15,0 19-16,17-1 16,19-35-1,-1 35 1,-18 18-16,-17-17 0,71 17 15,-18 0 1,-35 70 0,-18-52-1,0 0-15,0 35 0,-18 35 16,-17-35 15,-1 0-15,36-36-1,124-17 48,-107 0-63,72 0 16,-54 53-1,-35 35 1,-106 18-1,71-106-15,-53 18 16,52-18-16,19 0 16,-36 0-16,18 0 15</inkml:trace>
  <inkml:trace contextRef="#ctx0" brushRef="#br1" timeOffset="-167215.43">26670 14570 0,'18'0'250,"52"0"-234,-52 0-16,17 0 0,-17 0 15,17 0-15,-17 0 0,-1 0 0,71 0 16,71-18 0,-123 18-16,16 0 15,-16 0-15,70-18 0,88 18 16,-142 0-1,-16 0-15,52 0 0,-35 0 16,-18 0-16,71 0 0,17 0 16,71 0 15,-105 0-31,69 0 16,-16-17-1,-1 17 1,-36 0-1,-87 0-15,0-18 0,17 18 16,18 0 0,-35 0-16,17 0 15,-17 0 1,-1 0-16,1 0 47,-1 0-32</inkml:trace>
  <inkml:trace contextRef="#ctx0" brushRef="#br1" timeOffset="-166301.5">28840 14287 0,'0'0'0,"-18"0"16,0 0-16,1 0 31,-1 0 16,0-17-31,89 34 31,-36 1-32,142 53 17,-89-36-17,-53-17-15,-17-18 0,-1 0 16,1 0-16,0 0 0,-1 17 15,1 1 1,0-18 0,-1 0-1,1 0 1,-18 18 62,-88 70-47,52-88-15,19 17-16,-19 19 0,-69 34 31,52-52-15,53-1-16,-18-17 0,-17 18 31,35 0-15,-18-18-1,0 0 32</inkml:trace>
  <inkml:trace contextRef="#ctx0" brushRef="#br1" timeOffset="-164620.59">26882 16810 0,'-18'0'125,"0"0"-78,177 0-16,-53 0-15,-18 0-16,-35 0 0,35 0 0,-35 0 15,159 0 1,70 0 0,-229 0-16,35 0 0,-35 0 0,35 0 15,247 0 1,-299 0-16,17 0 16,0 0-16,-18 0 0,0 0 15,0 0-15,1 17 0,-19-17 0,19 0 0,-19 0 16,1 0-16,35 0 15,-36 0 1,1 0 0,0 0 31,-1 0-32</inkml:trace>
  <inkml:trace contextRef="#ctx0" brushRef="#br1" timeOffset="-163843.35">28787 16651 0,'0'0'15,"-18"0"-15,0 0 16,-17-18 0,0 18 15,35-17-15,-18 17 15,124 17 31,-71 1-46,248 106 15,-213-107-15,-35 1-16,1-18 15,-1 17 1,-35 1 0,-35 17-1,-1-35-15,19 18 0,-54 0 16,-70 35 0,106-53-16,17 0 15,-17 17-15,35 1 0,-106 17 16,88-17-1,-17-1-15,17-17 16,1 18-16,-1-18 16,1 18-16,-1-18 47,0 0-1</inkml:trace>
  <inkml:trace contextRef="#ctx0" brushRef="#br1" timeOffset="-144660.47">29916 14217 0,'0'18'109,"35"-1"-77,0-17-1,18-35 0,-53 0 0,-71 17 1,54 18-32,-71 18 15,17 17-15,36 0 0,0-17 16,-36 88-1,53-18 1,18-70-16,0 34 16,0-34-16,18-18 15,-18 18-15,35-1 0,53 1 16,-52-18-16,17 0 16,-36 0-16,71 0 15,-70 0-15,17 0 16,-17-18-16,17 1 15,-17 17 1</inkml:trace>
  <inkml:trace contextRef="#ctx0" brushRef="#br1" timeOffset="-144409.89">30286 14658 0,'0'0'0,"18"0"16,-1 0-1,1 88 32,-18 212-16,0-265-31,0 18 0,0 18 16</inkml:trace>
  <inkml:trace contextRef="#ctx0" brushRef="#br1" timeOffset="-142227.22">29845 16722 0,'0'0'0,"0"-18"203,18 0-156,-18-35-16,0 36-31,0-1 16,0-17-1,0 17 1,0 1-16,0-1 15,0 0-15,-18 1 16,-17 17 0,17 0-16,0 0 0,1 0 0,-1 17 15,1-17-15,-1 18 0,-17 0 0,-1 17 16,-34 88 15,70-105-31,0 17 16,0 53-1,0-52-15,35-1 0,53 36 32,-35-71-17,0 0 1,0 0 0</inkml:trace>
  <inkml:trace contextRef="#ctx0" brushRef="#br1" timeOffset="-141884.53">30162 16863 0,'71'0'31,"-53"0"-31,-107 0 0,195 0 16,-106 17-16,0 1 16,0 35-1,-35 0 1,35-18-16,-18-35 16,18 18-16,0-1 0,-17-17 0,17 36 15,0-19 1,17 1-16,1-18 15,35 0-15,70 0 16,1 0 0,-89-18-1,-17 18-15</inkml:trace>
  <inkml:trace contextRef="#ctx0" brushRef="#br1" timeOffset="-137849.45">1834 8414 0,'0'17'15,"-17"-17"17,-1 0-1,1 0 125,-1 0-46,18-17-79,-18 17 0</inkml:trace>
  <inkml:trace contextRef="#ctx0" brushRef="#br1" timeOffset="-137579.1">1623 8661 0,'0'0'16,"-18"17"-16,18 19 141</inkml:trace>
  <inkml:trace contextRef="#ctx0" brushRef="#br1" timeOffset="-137260.47">1958 8625 0,'0'0'0,"18"0"15,-1 0 1,1 0 156</inkml:trace>
  <inkml:trace contextRef="#ctx0" brushRef="#br1" timeOffset="-136912.37">2381 8378 0,'53'-52'31,"-106"104"-31,124-175 31,-71 105-31,-35-17 31,-124 35-15,123 18-16,-16 17 16,-37 53-1,72-70-15,17 17 0,0-17 16,0 17-16,35 71 16,0-71-16,18-35 15,-18 35-15,18-17 0,-35 0 0,106-1 16,-89-17-1,35 0-15,1-17 16</inkml:trace>
  <inkml:trace contextRef="#ctx0" brushRef="#br1" timeOffset="-136663.18">2752 8590 0,'0'0'31,"17"0"-15,-17 18-16,18-18 15,-18 17-15,0 1 0,0 88 32,0-36-17,18-70-15,-18 36 16,0-19-16,0 1 0,17 17 15</inkml:trace>
  <inkml:trace contextRef="#ctx0" brushRef="#br1" timeOffset="-136462.8">3087 8484 0,'0'-53'16,"0"106"-16,17-159 15,-17 89-15,18 17 16,0 0-16,-1-18 0,54 18 16,-36 0-1</inkml:trace>
  <inkml:trace contextRef="#ctx0" brushRef="#br1" timeOffset="-136312.83">3122 8572 0,'-18'18'0,"18"0"32,53-18-17,-17 0-15,105 0 16,-106 0-16,36-18 0</inkml:trace>
  <inkml:trace contextRef="#ctx0" brushRef="#br1" timeOffset="-135663.65">3828 8202 0,'0'-18'15,"17"18"1,-17-17-16,18 17 62,-18-18-46,0 1-16,-35 69 47,-18 37-32,35-1 1,18-53 0,0 0-1,18 1-15,52 34 32,-52-52-32,17-18 0,-17 0 0,17 0 0,71 0 31,-18-71-16,-53-35 1,-35 18 0,0 71-16,0-19 0,-17 36 0,17-17 15,-36-1-15,36 0 0,-35 18 0,18-17 16,-72 17 0,72 0-16,-19 0 15,19 0-15,-1 17 16,1-17-16,17 36 15,0-1 1</inkml:trace>
  <inkml:trace contextRef="#ctx0" brushRef="#br1" timeOffset="-135413.22">4374 8308 0,'18'0'16,"0"0"62</inkml:trace>
  <inkml:trace contextRef="#ctx0" brushRef="#br1" timeOffset="-134896.39">4939 8132 0,'0'0'16,"0"-18"-1,-53 18 16,-35 53-15,70-36 0,-17 1-16,17 0 0,1-1 0,-1 19 15,-17 17-15,35-36 16,0 1-16,0 17 0,53 36 16,70-18 15,-88-53-31,-17 0 0,17 0 0,-17 0 15,105 0 1,-105-18-16,0 0 0,-1 18 16,36-88-1,-53 53-15,18 0 16,-18-1-16,0 1 16,-18 35-16,1-35 0,-19 35 15,-17-18 1,36 18-16,-19 0 15,19 35 1</inkml:trace>
  <inkml:trace contextRef="#ctx0" brushRef="#br1" timeOffset="-134413.62">5397 8114 0,'0'0'0,"-17"-18"16,17 1 0,-18 17-1,1-18-15,17 0 31,17 18-15,36-17-16,-35 17 0,-1 0 16,36 0-16,-17 0 0,17 0 0,-36 0 15,36 0-15,18 0 16,-54 0-16,1 0 0,0 0 16,-1 0-16,1 0 15,-1 0-15,-34 0 47</inkml:trace>
  <inkml:trace contextRef="#ctx0" brushRef="#br1" timeOffset="-133980.29">5556 8043 0,'0'0'0,"0"18"16,-17 0-16,17-1 16,-18 19-16,18-1 0,0 0 15,-18 18 1,1-18-16,17-17 16,0 0-16,0-1 0,0 18 15,0-17 1,35-18 15,71-35-15,-71 35-1,36-35-15,-36 35 0,-17 0 0,87 0 16,-87 0 0,17 35-16,-35 35 31,0-34-31,-17-1 0,-1 0 0,-35 0 15,18 1-15,17-19 0,-17-17 0,17 18 16,-35 17-16,18-17 16,-88-18-1,70 0 1,17 0-16</inkml:trace>
  <inkml:trace contextRef="#ctx0" brushRef="#br1" timeOffset="-133465.04">4833 8202 0,'0'-18'31,"0"1"-15,35 17-1,36 0 1,-53 0-16,34 0 16,-34 0-16,0 17 0,-1-17 15,1 18-15</inkml:trace>
  <inkml:trace contextRef="#ctx0" brushRef="#br1" timeOffset="-132198.22">4498 8326 0,'0'0'0,"-35"0"47,17 0-16,18 17 0,0 1 0,0-36 32,-35 18-16,17 18-16,18-1 0,18-17 1,-1 0-32,1-35 31,-18 18 0,0 34 32,0 1-48</inkml:trace>
  <inkml:trace contextRef="#ctx0" brushRef="#br1" timeOffset="-130941.13">9084 8255 0,'0'18'93,"18"-1"-77,17-17 15,-35-53-15,0 36 0,0-1-16,-53-17 31,-18 35-16,-34 35 1,52 36 0,35 17-1,18-53-15,0 36 16,71-1 0,34-17-1,-52-53-15,36 0 16,-37 0-16,-16 0 0</inkml:trace>
  <inkml:trace contextRef="#ctx0" brushRef="#br1" timeOffset="-130627.27">9490 8502 0,'53'0'47,"-18"35"-31,-17-17-16,-18-1 0,0 19 15,0-19-15,-18 54 16,0-71-16,1 18 0,-1-1 16,18 1-16,-18 0 0,1-18 0,17 17 15,-18 1 1,71-18 15,159 0-15,-177 0-16,35-18 15,36-17-15,-70 17 0</inkml:trace>
  <inkml:trace contextRef="#ctx0" brushRef="#br1" timeOffset="-130380.92">10001 8308 0,'0'0'0,"-35"-18"16,35 1-1,0-1 1,35 0-16,-17 18 15,0 0-15,34 0 0,-16-17 16,34 17 0</inkml:trace>
  <inkml:trace contextRef="#ctx0" brushRef="#br1" timeOffset="-130242.14">10054 8361 0,'-17'0'15,"34"0"-15,-34 17 16,105 1 15,70-18-15,-122 0-16</inkml:trace>
  <inkml:trace contextRef="#ctx0" brushRef="#br1" timeOffset="-129432.34">10936 8096 0,'18'0'32,"-36"0"-32,-35 36 46,-35 69-30,88-69 0,0-1-16,0-17 0,0 17 0,0-18 15,0 19-15,0-19 0,18 19 16,-1-36-16,-17 17 0,18 1 0,0-18 0,-1 0 16,71 18-1,-52-89 16,-1-35-15,-35 89-16,0-19 0,0 19 0,0-1 16,0-17-16,0 17 15,0 0-15,-18 18 0,1 0 16,-54 0 0,53 0-16,-17 18 15,35 0 1</inkml:trace>
  <inkml:trace contextRef="#ctx0" brushRef="#br1" timeOffset="-129015.23">11377 8220 0,'-18'0'31,"1"0"16,17 17-16,0-34 48,-18 52-33,18-17-30,0-1-16,0 1 16,35-18-16</inkml:trace>
  <inkml:trace contextRef="#ctx0" brushRef="#br1" timeOffset="-128415.89">11536 8043 0,'0'0'0,"0"-17"15,0-1 16,53-17-15,-36 35-16,1 0 0,17-18 16,53 18-1,-70 0-15,0 0 16,-1 18-16,-17 17 16,0 53-1,0-70-15,-17 0 0,-1-18 16,-17 70-1,17-70-15,1 18 16,-1-1 0,18 1-1,53-18 17,35 0-1,-53 35-16,-35 1 1,0-19-16,0 1 0,0 17 16,-35 18-16,17-35 15,-17 17-15,17-17 0,-17-1 16,0 1 0,17-18-16,1 0 15,-1 0 1</inkml:trace>
  <inkml:trace contextRef="#ctx0" brushRef="#br1" timeOffset="-127799.64">12118 8132 0,'-18'-18'0,"36"36"0,-53-36 31,35 0-16,0 1-15,70-19 32,1 36-17,-54 0 1,19 0-16,-1 0 0,18 36 16,-53-19-1,0 1-15,0 0 0,0-1 0,0 1 0,0-1 16,0 1-16,-106 88 31,88-106-31,18 18 0,0-1 0,-17-17 16,-1 0-16,18 18 31,53-18 0,53 0-15,-36 35-1,-34 36 1,-36-54-16,0 1 0,-36 52 16,-87 19-1,88-72-15,17-17 16,-70 36-16,35-36 16,35 0-1,1 0-15,-1 0 16</inkml:trace>
  <inkml:trace contextRef="#ctx0" brushRef="#br1" timeOffset="-123034.45">1711 10460 0,'0'-18'0,"0"-35"16,0 36-1,0-19 1,-71 36-1,1 71 17,17 35-17,53-89-15,-18 19 0,18-19 0,0 19 0,0-19 16,18 71 0,52-35-1,-17-35 1,-35-18-16,17 0 15,18-53 1,-35 35-16,-18-17 0,0 18 16,0-19-16,0-70 15,0 71-15,-18 0 16,18 17-16,-35 1 16,17 17-16,1 0 15,-1-18-15,0 18 16,1 0-1,-1 18 1,18-1-16</inkml:trace>
  <inkml:trace contextRef="#ctx0" brushRef="#br1" timeOffset="-122601.24">2099 10583 0,'0'0'0,"0"36"78,0-19-46,18-17-1,-18-17-15,0-1-16,0 0 15,0 1 1,-18-1-16,0 18 31,18 18-15,0-1-1,0 1-15,0 0 16,0-1 0</inkml:trace>
  <inkml:trace contextRef="#ctx0" brushRef="#br1" timeOffset="-122151.23">2399 10389 0,'0'-17'0,"0"-19"47,-18 36-47,1 18 0,-1-18 16,-17 123-1,35-105-15,0 17 16,0 1-16,17 52 16,19-53-1,-19-17-15,54-1 16,-54-17-1,19-17-15,17-54 32,-36 54-32,-17-1 0,0-17 15,0-36 1,0 53-16,0 1 0,-35-36 16,-71 0-1,71 53 1,0 0-1,35 18-15,0-1 16,0 1-16,0 0 16</inkml:trace>
  <inkml:trace contextRef="#ctx0" brushRef="#br1" timeOffset="-121568.35">2805 10301 0,'0'-18'0,"0"36"0,-18-36 16,36 1 30,105-1-30,-105 18-16,17 0 0,36 0 16,-1 0-1,-52 0-15,-1 0 16,19-17 0,-160 17 15,18 17-16,71 1 1,0-1-16,17 1 0,-17 35 31,35-18-31,0 1 16,35-1-16,0-18 0,-17 19 16,17-1-16,-17-17 0,17 17 0,1-17 15,-19 17-15,1-35 0,-18 35 16,0 0-1,0-17-15,-18 17 16,-52-17 0,34 0-16,19-18 15,-19 0 1,19 0 0</inkml:trace>
  <inkml:trace contextRef="#ctx0" brushRef="#br1" timeOffset="-120951.89">3369 10530 0,'35'-35'31,"71"106"16,-88 87-16,-18-140-31,0 0 0,0-1 16,0 19-16,0-19 0,0 1 15,0 17 1,0-17-16,-18-18 31,0-71-15,18 18-16,0-17 15,36-54 1,-19 107-16,-17-1 0,36-17 16,52-1-1,-18 72 1,-52-36-1,0 35-15,-1 18 0,1 35 32,-18-35-32,0-18 15,0 36 1,0-53 0</inkml:trace>
  <inkml:trace contextRef="#ctx0" brushRef="#br1" timeOffset="-120269">3898 10178 0,'0'0'15,"-17"-18"1,17 0 47,0-17-17,0-18-30,0 36-16,0-1 0,17 18 16,54-53-1,-36 35-15,0 18 16,53 18 0,-70-18-1,0 53-15,-18-35 16,0-1-16,0 1 0,0-1 0,0 1 15,0 0-15,0 17 0,-36 18 16,19-53 0,17 18-1,-18-18-15,36 0 47,52-36-31,-52 36-16,0 0 0,-1 0 0,1 0 15,35 18 1,-35 88 0,-18-36-1,-53-34 1,35-19-16,0 1 0,1-18 16,-1 0-1,0 17 1,1-17-16</inkml:trace>
  <inkml:trace contextRef="#ctx0" brushRef="#br1" timeOffset="-119802.25">4886 10336 0,'0'0'0,"35"0"16,-35-17-1,36 17-15,-142 53 63,70-18-63,-52 0 0,18 18 16,-19 0-1,54-35-15,35-1 16,-35 1-1,70 0 17,89 17-17,-54-35-15,54 35 16,-54-35 0,1 0-16,-1 18 15,-52-18 1,-18 17-16,18-17 15</inkml:trace>
  <inkml:trace contextRef="#ctx0" brushRef="#br1" timeOffset="-119615.77">4657 10883 0,'-18'18'0,"0"-18"15,54-18-15,-89 36 0,53-1 31,70-17-15,1 0-16,-18 0 0,17 18 16,-17-18-16,0 0 0,18 18 0,-54-18 15,36 0-15,-35 0 0,0 0 16,-1 0-16,1 0 0</inkml:trace>
  <inkml:trace contextRef="#ctx0" brushRef="#br1" timeOffset="-118352.33">5750 10707 0,'0'0'0,"-17"17"47,-1-17-16,106 0 32,106 0-47,-141 0-16,-18 0 0,54 0 15,52 0 1,-124 0-16,19 0 0,-19 0 15,36 0 1,-35 0 0,-36-17 31</inkml:trace>
  <inkml:trace contextRef="#ctx0" brushRef="#br1" timeOffset="-118085.89">6085 10231 0,'0'0'0,"0"-36"16,0 19-16,0-1 15,0 36 16,0 35-15,0-36-16,0 71 16,0-70-16,0 17 0,0 1 15,-17 52 1,-1-35-16,18 0 16,-18-18-1</inkml:trace>
  <inkml:trace contextRef="#ctx0" brushRef="#br1" timeOffset="-117452.92">6085 11130 0,'-17'0'16,"34"0"-16,-52 18 0,17-18 31,1 0-15,17-18-1,17-17 1,19 0-1,-19 35-15,19-18 0,-19 0 16,19 1-16,17 17 0,17 0 16,-52 0-1,-1 0-15,-17 17 16,18 36 0,-18-35-16,0 17 0,-18 0 15,-52 18 1,52-35-16,1 0 15,-1-1 1,0-17-16,124-17 63,70 52-32,-176-17-31,-35 105 31,-159-70 0,177-53-31,-72 18 32,72-18-32,17-18 0,0-17 15</inkml:trace>
  <inkml:trace contextRef="#ctx0" brushRef="#br1" timeOffset="-116852.65">6791 10619 0,'0'0'0,"0"-18"16,18 18-16,-1 0 15,19 0 1,-19 18-16,1 17 15,-18-17-15,0-1 0,17 36 16,-17 18 0,0-54-16,0 1 15,0 17 1,-35-105 46,35 52-62,0-17 0,0 17 0,0-35 0,18-70 16,-1 87 0,1 1-16,0 0 0,35 0 31,-18 35-31,0 0 16,71 141-1,-106-124-15,0 19 0,35 17 16,-35 52-1,18-69-15,-18-19 16,0 19 0,0-19-1</inkml:trace>
  <inkml:trace contextRef="#ctx0" brushRef="#br1" timeOffset="-116220.28">7179 10248 0,'0'0'0,"0"-17"31,0-1-16,0-17 32,0 17-31,0-17 0,18-36-1,-1 54 1,1 17-16,17-36 0,36 19 15,-54-1 1,19 18-16,17 0 16,-36 18-1,1 17-15,-18-17 16,0 17 0,0 35-1,-18-70-15,18 18 0,0 0 16,-17-1-1,-1-17-15,18 18 16,53-36 15,17 18-15,-52 0-16,0 0 16,-1 0-16,1 36 15,-18-1 1,0 0-16,-35 18 15,17-53 1,18 18-16,-35-1 0,17 1 16,1 0-16,-1-18 15</inkml:trace>
  <inkml:trace contextRef="#ctx0" brushRef="#br1" timeOffset="-115845.15">7655 10742 0,'0'0'16,"-17"18"-16,105-18 94,18 0-79,-89 0-15,19 0 0,-19 0 16,1 0 0,-1-18 15,1 18-15</inkml:trace>
  <inkml:trace contextRef="#ctx0" brushRef="#br1" timeOffset="-115370.1">8202 10619 0,'0'0'0,"-18"-18"16,18-17 15,53 17-15,-35 18-16,0 0 15,-1 0-15,54 0 16,-54 18-1,-17-1-15,0 19 0,-52 87 16,-1-35 0,0-52-16,-18 16 31,54-34-31,17 0 0,-18-18 16,0 17-1,36-17 1,88 18-1,-71-18-15,0 0 0,36 18 16,35-18 0,-71 17-16,-17-17 15,17 0 1</inkml:trace>
  <inkml:trace contextRef="#ctx0" brushRef="#br1" timeOffset="-114886.68">8625 10689 0,'71'-70'32,"-142"140"-32,177-140 15,-88 70-15,17 70 31,-35 18-15,0-52-16,0-1 16,0 0-1,-17-35-15,17 18 16,0-89 31,0-70-32,0 106 1,35 0-16,0-1 0,-17 1 0,17 17 16,-17 1-16,-1-1 0,19 18 0,-1-18 15,53 36 17,-35 88-17,-53-71-15,0 18 16,0 18-1,0-54-15,0 1 0,0 0 32</inkml:trace>
  <inkml:trace contextRef="#ctx0" brushRef="#br1" timeOffset="-114553.77">9084 10125 0,'0'0'0,"141"-88"15,-106 88 1,1 0 0,17 0-1,-53 35-15,0-18 0,0 1 16,0 0-16,0-1 0,0 72 31,-18-89-15,18 17-16,18-17 31,123-35-15,-88 17-16,0 1 15,-1-1-15,1 18 0,36-18 16,-54 18-16,0 0 0,18 0 15,-35 0-15,17 0 0</inkml:trace>
  <inkml:trace contextRef="#ctx0" brushRef="#br1" timeOffset="-113737.08">10795 10213 0,'0'0'0,"18"-18"0,-1 1 16,-211 122 31,159-69-32,-53-1-15,0 18 16,-1 0 0,54-53-16,17 17 15,-17 1 1,35 0 0,53-18-1,-18 0-15,18 0 16,53 17-16,88-17 15,-141 18 1,-35-18-16,35 0 0,17 18 16,-52-18-1,-1 17 1,-17 1-16</inkml:trace>
  <inkml:trace contextRef="#ctx0" brushRef="#br1" timeOffset="-113536.91">10477 10742 0,'-17'0'0,"34"0"0,-52 0 16,18 0-16,17 18 0,123-1 47,-70-17-32,18 0-15,-19 18 0,125 17 16,-124-35-1,-36 0-15,36 0 16</inkml:trace>
  <inkml:trace contextRef="#ctx0" brushRef="#br1" timeOffset="-112398.61">11730 10477 0,'0'0'0,"17"0"15,-17-17 1,18 17-16,-53 0 47,-89 123-32,107-87-15,-1-19 0,18 19 16,-18-19-16,18 18 16,0-17-16,0 0 0,0-1 0,18 1 15,-18 0-15,18-1 0,35 1 16,-18-18-16,18 0 15,35-88 1,-70 52 0,-18 19-16,17-18 0,-17-1 15,0-17-15,-35-35 32,17 88-32,18-18 0,-17 1 0,-1-1 15,-17 1 1,17 17-16,-17 0 15,35 17-15,-18-17 0,1 35 16,17 36 0</inkml:trace>
  <inkml:trace contextRef="#ctx0" brushRef="#br1" timeOffset="-112019.56">12188 10636 0,'0'18'141,"18"-18"-32</inkml:trace>
  <inkml:trace contextRef="#ctx0" brushRef="#br1" timeOffset="-111537.2">12453 10442 0,'0'0'0,"18"-17"16,17-19 0,18 1-1,-35 17-15,17 1 16,18 17 0,-36 0-16,-17 17 0,0 1 15,0 17-15,0 36 16,0-54-16,0 1 15,-17 17-15,-19 1 16,36-19 0,-17 1-16,-1 0 15,71-18 32,0 0-31,-35 0-16,-1 0 15,19 17 1,-36 19-16,0-1 0,0 0 16,-18-17-16,0 17 0,1-35 15,-54 71 1,53-71-16,18 17 16,-35 1-1,18-18 1,17-18 15</inkml:trace>
  <inkml:trace contextRef="#ctx0" brushRef="#br1" timeOffset="-111038.03">13000 10389 0,'17'0'0,"-17"-17"0,-17 34 0,70-52 16,-18 0-16,18 17 15,-35 0-15,-1 18 16,1 0-16,0 0 0,-1 0 0,1 0 16,17 18-16,-35 53 15,0-18 1,-35 17-1,17-35 1,1-17-16,-19 0 16,36-1-1,-17-17-15,105-17 47,-71 17-31,19 0-16,-1 0 15,0 35 1,-35-17-16,0 17 16,-70 71-1,34-106-15,19 17 0,-18 19 16,-36-36 0,53 17-1,1-17 1,34 0 15</inkml:trace>
  <inkml:trace contextRef="#ctx0" brushRef="#br1" timeOffset="-110488.95">13758 10442 0,'0'0'0,"36"0"15,-19 0 1,1 0-16,0 0 15,-1 18-15,-17-1 0,18 1 0,-18 0 16,0-1-16,0 1 0,0 17 16,0 1-16,0-1 15,0-17-15,0-1 0,-18 18 32,1-35-32,17 18 15,-18-71 16,36-70-15,-18 87-16,35-17 0,-18 18 0,19 0 16,52-53-1,-70 88-15,34-18 16,-34 18-16,0 0 0,17 18 16,0 105-1,-35-70-15,0 0 16,0 53-1,0-88 1,0 17-16,0-18 16</inkml:trace>
  <inkml:trace contextRef="#ctx0" brushRef="#br1" timeOffset="-109904.42">14376 9984 0,'0'-36'31,"0"72"-31,17-89 16,-17 35 46,0 0-30,18 1-32,-18-1 15,18-17 1,-1 17-16,19 1 15,34-1 1,-35 18-16,1 0 0,34 0 31,-70 35-15,0-17-16,0 17 0,-17 0 16,-19 1-1,19-36-15,-1 17 16,-17 19-1,123-36 48,35 70-32,-281 142 0,-36-124-15,105-70-16,54-18 0</inkml:trace>
  <inkml:trace contextRef="#ctx0" brushRef="#br1" timeOffset="-108021.66">194 12224 0,'0'0'0,"0"-18"32,0 36 30,-18 35-46,1-18-1,17-17-15,-18-1 16,18 1-16,0-1 16,-18-17 31,36-88-16,0 53-31,17 0 15,18-18 1,-35 35-16,-1 18 16,18 18-1,-35-1-15,0 1 0,0 70 32,0-52-17,0-1 1,0 0-1</inkml:trace>
  <inkml:trace contextRef="#ctx0" brushRef="#br1" timeOffset="-107845.36">512 12294 0,'0'0'0,"0"-17"16,17-1 15,1 18-15,17 0-16</inkml:trace>
  <inkml:trace contextRef="#ctx0" brushRef="#br1" timeOffset="-107698.98">512 12400 0,'0'0'0,"-18"18"15,18-1 32,70-17-31</inkml:trace>
  <inkml:trace contextRef="#ctx0" brushRef="#br1" timeOffset="-107489.55">758 12259 0,'0'-18'16,"0"36"-16,0-53 15,18 35 16,0 70-15,-18 36 0,17-18-1,-17-35 1</inkml:trace>
  <inkml:trace contextRef="#ctx0" brushRef="#br1" timeOffset="-100949.59">2752 11994 0,'-53'36'47,"-18"158"-16,71-159-31,35 71 31,36-89-15,-53-17-16,-1 0 16,54 0-1,-71-17-15,17-1 0,1 1 0,-18-19 16,0-70-1,0 54-15,-35-1 16,17 17-16,1 36 16,-19-35-16,1 17 15,0 18 1,17 18 0,18 35-1,0-18 1,0-17-16</inkml:trace>
  <inkml:trace contextRef="#ctx0" brushRef="#br1" timeOffset="-100540.64">3334 12188 0,'0'0'0,"0"-17"16,0 34 46,17 1-31,1-18 1,-18-35-17,-18 35-15,1-18 16,17 1 0,-18 17-1</inkml:trace>
  <inkml:trace contextRef="#ctx0" brushRef="#br1" timeOffset="-100125.27">3757 11959 0,'0'0'16,"-18"-35"15,-17 53-31,0-18 0,35 17 16,-71 124 0,71-105-16,-17-19 0,17 18 15,0-17-15,0 17 0,17-17 0,-17 17 16,18-17-16,53 35 15,-54-36-15,1-17 16,-1 0-16,19 0 16,-19-17-1,1-1-15,0 1 0,-18-89 16,0 88 0,0-17-16,0 0 0,-53-18 15,35 35 1,-17 18-16,0-18 31,17 18-31,18 36 31,0-19-31</inkml:trace>
  <inkml:trace contextRef="#ctx0" brushRef="#br1" timeOffset="-99548.34">4216 11942 0,'-18'-18'31,"0"18"0,89-18 16,-36 1-31,1 17-16,-19-18 15,1 18-15,-1 0 0,-105 0 47,-106 106-31,194-89 0,-17-17-16,-1 18 0,18 53 15,18-36 1,52 0-16,-17 36 15,-35-71-15,17 17 0,-17 1 16,35 0 0,-36 17-16,-87 0 31,-36 0-15,88-35-16,0 0 0,1 18 0,-18-18 31,35 18-16</inkml:trace>
  <inkml:trace contextRef="#ctx0" brushRef="#br1" timeOffset="-99158.84">5045 11994 0,'53'-35'15,"-36"35"1,1-17 0,-124 69 15,-53 37-16,124-54-15,-18-17 0,18-1 16,0 18-16,-18 1 16,35-1-1,0-17 1,107-1 0,52-17-1,35 0 1,-158 0-1,17 0-15,-17 0 0,17 0 0,-17 0 16</inkml:trace>
  <inkml:trace contextRef="#ctx0" brushRef="#br1" timeOffset="-98975.72">4833 12506 0,'-18'18'15,"18"-1"1,36-17 0,34 0-1,-17 0-15,-18 0 0,1 0 16,34 0-16,18-17 16</inkml:trace>
  <inkml:trace contextRef="#ctx0" brushRef="#br1" timeOffset="-86945.52">6156 12153 0,'0'18'31,"-18"-18"63,1 0-78,34 0 30,124-18-30,-70 18 0,-36 0-16,-17 0 0,17 0 0,-17 0 15,-1 0-15,1-17 0,0 17 16,17 0-16,0 0 16,1-18 30,-19 18 48</inkml:trace>
  <inkml:trace contextRef="#ctx0" brushRef="#br1" timeOffset="-84763.16">7161 11942 0,'18'0'31,"-18"-18"94,18 18-78,-1 53 0,1 88-16,0-35 1,-18-71-1,0-17 0,17-18 16,1 0-16</inkml:trace>
  <inkml:trace contextRef="#ctx0" brushRef="#br1" timeOffset="-84282.79">7532 12047 0,'0'0'0,"0"-17"16,0 34 62,0 1-62,0 0-16,17-36 62,1-17-31</inkml:trace>
  <inkml:trace contextRef="#ctx0" brushRef="#br1" timeOffset="-80614.54">8255 11712 0,'18'0'31,"-195"141"0,89-52-15,70-37-16,-17 72 16,53-18-1,-1-89 1,19-17-16,-1 36 15,71-36 1,-89 0-16,36 0 16,0 0-1,-53-36 1,-17 19 0,17-1-16,-36 18 0,-17 0 15,-35 0 1,53 0-16,-18 0 15,35 18-15,1-18 16,17 17 0,17-17-1,19 0 1</inkml:trace>
  <inkml:trace contextRef="#ctx0" brushRef="#br1" timeOffset="-80165.51">8767 11783 0,'0'-36'31,"0"72"-31,-36-54 16,-17 36-16,36 17 15,-36 18-15,35-35 0,-17 35 0,17-18 16,1 0-16,17-17 0,-18 17 0,18-17 16,0 17-16,70 53 15,-52-70 1,17-18-1,-17 0-15,17 0 16,-17 0-16,0 0 16,-36-18 15,-53 18-15,54 0-16,-19 0 0,19 0 15,-1 0-15,1 18 31,34-18-15</inkml:trace>
  <inkml:trace contextRef="#ctx0" brushRef="#br1" timeOffset="-76831.52">10160 11553 0,'18'-17'16,"-1"17"0,-175 88 15,-213 106 0,195-106-15,123-70-1,35-18-15,1 18 0,-1-18 32,53 17-17,0-17-15,1 0 0,-1 0 0,18 0 16,-18 0-16,18 0 0,71 18 15,-1-18-15,-88 17 16,18-17-16,-17 0 16,-1 0-16,-18 0 0,19 0 0,-19 0 0,1 0 15,17 18 1,-35 0 0,-17-1-1</inkml:trace>
  <inkml:trace contextRef="#ctx0" brushRef="#br1" timeOffset="-76428.48">9719 12241 0,'0'0'16,"-18"0"-16,1 0 16,-1 36-1,142-36 48,123 0-48,-195 0-15,-16 0 0,52 0 16,18 0 0,-89 0-16,1 0 15,0 0-15,-1 0 16,-17-18-1</inkml:trace>
  <inkml:trace contextRef="#ctx0" brushRef="#br1" timeOffset="-69381.16">11060 11818 0,'0'0'0,"0"-18"0,-106 36 47,88 17-31,0-35-16,-34 89 16,34-54-16,18-18 0,0 19 15,53 70 1,35-71-1,-70-35 1,-1 0-16,19 0 0,16 0 31,-16-35-31,-36 17 0,0-17 16,0-1-16,0 19 0,0-19 16,0 1-16,-71-53 15,-17 35 1,70 53-16,1-18 0,-1 18 15,0 0 1,1 0 0,17 36-1</inkml:trace>
  <inkml:trace contextRef="#ctx0" brushRef="#br1" timeOffset="-68985.16">11501 11924 0,'0'0'0,"17"18"78,18-1-63,-52-34 48,-36 17-32,71 17 16</inkml:trace>
  <inkml:trace contextRef="#ctx0" brushRef="#br1" timeOffset="-68419.16">11747 11765 0,'0'-53'31,"0"106"-31,71-176 31,-53 123-31,17-18 0,0 0 16,1 18-16,-19 0 16,1 0-16,-1 36 15,-17-1 1,0 0-16,-17 53 15,-54-17 1,71-53-16,-17-18 0,-1 35 16,0-17-1,54-18 17,87 17-17,-105-17 1,-1 18-16,1-1 0,17 19 15,-35-19 1,0 1-16,0 0 0,-70 52 16,17-52-1,35-1-15,1 1 16,-1-18-16,0 18 0,1-1 31,52-17 0</inkml:trace>
  <inkml:trace contextRef="#ctx0" brushRef="#br1" timeOffset="-67836.83">12382 11765 0,'0'-53'31,"18"18"-31,-36 123 0,89-194 16,-53 89-16,-1-1 0,19 18 15,17-18-15,17 18 16,-52 18-1,-1 0-15,-17-1 16,0 1-16,0 0 0,0-1 0,0 18 16,-35 18-16,-18 0 31,36-35-31,-1 0 0,18-1 31,18 1-15,-1-18-16,1 0 0,-1 0 15,54 35 1,-71-17-16,0-1 16,-71 72-1,54-54-15,-18-17 16,-18-1-16,-53 18 16,88-17-16,0-18 15,-17 0-15</inkml:trace>
  <inkml:trace contextRef="#ctx0" brushRef="#br1" timeOffset="-38231.67">14287 11677 0,'0'-18'0,"0"1"16,0 34 46,-229 266-31,194-248-31,17 0 0,1-17 16,-124 105 15,123-105-31,0-1 16,1-17-16,-1 18 15,18 0 1,0-36 47</inkml:trace>
  <inkml:trace contextRef="#ctx0" brushRef="#br1" timeOffset="-37618.47">13882 11765 0,'0'-18'32,"0"1"-17,0-1 17,0 1-17,-18-1 1,18 0 15,-17 18 0,69 124 32,19-36-48,-36-53-15,18 18 0,18 35 16,-36-52-16,-17-1 0,17 18 16,-17-36-16,17 19 0,0 17 15,-17-18-15,-1-35 16,-17 18-16,18-1 0,0 1 16,-18-1-16,17-17 15,-17 18 32</inkml:trace>
  <inkml:trace contextRef="#ctx0" brushRef="#br1" timeOffset="-35463.58">423 12876 0,'0'0'0,"0"-17"47,18 17 0</inkml:trace>
  <inkml:trace contextRef="#ctx0" brushRef="#br1" timeOffset="-35280.13">459 13088 0,'0'18'16,"0"-1"46</inkml:trace>
  <inkml:trace contextRef="#ctx0" brushRef="#br1" timeOffset="-35097.36">476 13335 0,'0'0'0,"0"18"15,0-1 17,0 1-17</inkml:trace>
  <inkml:trace contextRef="#ctx0" brushRef="#br1" timeOffset="-33931.46">335 13882 0,'0'-18'16,"0"1"0,18 17 30,17 17-30,-17 1-16,-18-1 0,17 19 16,1-19-16,-18 54 15,0-18 1,0-18 0,0-17-16,0-1 15,-18-17 16,1-17-15,17-1 0,0 0-16,0 1 0,0-1 0,0-17 0,0 17 15,0-17-15,17-71 16,36 53 0,-35 53-1,0 0 1,-1 0-16,1 0 15,-1 36-15,1-19 0,0 1 0,-18-1 16,0 54 0,0-53-16,0-1 0,0 1 0,0 17 15,0 0 1,0-17 0,0 0-16,0-1 15,17-17 1</inkml:trace>
  <inkml:trace contextRef="#ctx0" brushRef="#br1" timeOffset="-33681.82">864 13899 0,'0'0'16,"0"-17"31,53 17-32,-18 0-15,-17 0 16</inkml:trace>
  <inkml:trace contextRef="#ctx0" brushRef="#br1" timeOffset="-33547.33">864 14023 0,'0'0'16,"-17"0"-16,-1 18 16,71-18-1,-35 0 1,52 0-1,-35 0-15,-17 0 0</inkml:trace>
  <inkml:trace contextRef="#ctx0" brushRef="#br1" timeOffset="-31248.22">1605 13776 0,'18'0'47,"17"-18"1000,-17 18-1047,140-17 15,-122 17 1,17 0-16,-36-18 16,1 18-16,0 0 0,-1 0 0,1 0 15,-1 0 1,-52 0 46,18 0-46,-19 0-16,19 0 0,-19 0 16,1 0-16,17 0 0,-17 0 0,18 0 15,-36 0-15,0 18 16,-36 17 0,72-17-16,17-1 15,0 19 1,17-19-16,72 36 15,-54-18-15,18-35 0,17 36 16,-17-1 0,-17 0-1,-1-17-15,-53 17 16,1 0 0,-89-17-16,88 0 15,-17-18-15,17 17 0,1-17 0,-1 18 16,0-18-16,1 0 15,-1 0 1</inkml:trace>
  <inkml:trace contextRef="#ctx0" brushRef="#br1" timeOffset="-30066.63">14058 13476 0,'0'0'16,"18"0"0,-18-18 15,-53 36-15,18 17-16,-18 1 0,17-1 15,-16 0-15,-37 53 0,54-70 16,0 35-16,-18-18 0,35-17 0,-35 17 15,18 0-15,0 1 0,-1-19 16,1 19 0,0-19-1,35 1 1,0-36 31</inkml:trace>
  <inkml:trace contextRef="#ctx0" brushRef="#br1" timeOffset="-29715.54">13423 13458 0,'0'0'0,"0"-17"15,124 176 32,52 105-31,-141-229 0,54 107-16,-72-125 15,36 54-15,-53-54 16,18 1-16,-1 17 31,1-17-31,0-18 16,-18 18 15</inkml:trace>
  <inkml:trace contextRef="#ctx0" brushRef="#br1" timeOffset="-28182.8">317 14464 0,'0'0'0,"18"70"78,-18 36-62,18-88-16,-18 17 15,0 36 1,0-54-16,0 1 15,0-36 32,0-105-31,0 105 0,0-70-16,17 70 15,19-34-15,-1 34 16,18 18 15,-35 0-31,-1 35 0,1 0 16,17 71-1,-35-70-15,0-1 16,0 0-16,0 0 16,0 1-1</inkml:trace>
  <inkml:trace contextRef="#ctx0" brushRef="#br1" timeOffset="-27965.86">829 14570 0,'18'0'47,"17"0"-31,0 0-16,0 0 0,-17 0 16</inkml:trace>
  <inkml:trace contextRef="#ctx0" brushRef="#br1" timeOffset="-27826.82">882 14676 0,'0'17'16,"-18"1"-1,89-1 17,17-17-17,-35 0 1</inkml:trace>
  <inkml:trace contextRef="#ctx0" brushRef="#br1" timeOffset="-27467.03">1535 14429 0,'0'0'0,"0"-18"0,0 0 0,-53 18 31,-106 124-15,159-89-16,-35 53 16,35 36-1,0-107 1,17 89-16,1-88 16,0-1-16,17 1 0,0 0 15,-17-18 1,-1 0-16,-17-18 15,18-35 1,-18 18 0,-35 0-1,-1 35 1,1 0 0,18 0-16</inkml:trace>
  <inkml:trace contextRef="#ctx0" brushRef="#br1" timeOffset="-19202.91">13670 14534 0,'0'0'0,"0"-17"0,18-1 0,-1-17 31,1 35-15,-106 106 15,-36 35-15,71-71 0,36-34-1,-1-19-15,1-17 16,17 36-16,-18-19 15,0-17 1,18 18-16</inkml:trace>
  <inkml:trace contextRef="#ctx0" brushRef="#br1" timeOffset="-18912.55">13300 14570 0,'0'-18'0,"0"36"0,-18-36 16,18 0-1,159 89 16,52 70-15,-122-70 0,-19-1-16,18 1 31,-70-36-15,17-35-1,-35 18-15,18-1 31</inkml:trace>
  <inkml:trace contextRef="#ctx0" brushRef="#br1" timeOffset="-15504.88">335 15822 0,'0'0'0,"0"-35"31,0 17-15,18 1-16,-1-1 15,19 18 1,-19 0-16,1 18 0,17 17 16,-17 71-1,0-89-15,-18 19 16,0 16-16,0-34 0,0 0 15,0 35-15,0 17 16,0-52 0,-18-18 31,18-106-32,0 18 1,35-36-1,-17 89-15,-1 0 0,1 17 0,0 1 16,-1-1-16,1 18 0,0 0 16,-1 0-16,19 18 15,-19-1-15,-17 18 0,0 1 16,18-19-16,-18 19 0,0 17 16,0 17-1,0-52 1,0-1-16,0 1 15</inkml:trace>
  <inkml:trace contextRef="#ctx0" brushRef="#br1" timeOffset="-15287.22">917 15822 0,'0'-35'32,"0"70"-32,53-70 15,-35 17 1,17 18-16,0 0 0,1 0 15</inkml:trace>
  <inkml:trace contextRef="#ctx0" brushRef="#br1" timeOffset="-15152.43">1005 15946 0,'0'0'15,"0"17"1,18-17-16,0 0 15,88 0 1,-71 0-16,18 0 16</inkml:trace>
  <inkml:trace contextRef="#ctx0" brushRef="#br1" timeOffset="-14717.02">1429 15575 0,'-18'0'0,"36"0"0,-54 0 47,36-18-31,53 18 15,53 0-15,-53 0-16,-18 0 0,-17 0 15,17 0-15,-17 0 0,-18 18 16,35-18 0,-17 0-16,-18 35 15,0-17 1,0 0-16,0 17 0,-18 71 15,18-53 1,-17 0-16,-19 35 16,36-71-1,0 19-15,0-19 16,0 1-16,0 0 0,0-1 31</inkml:trace>
  <inkml:trace contextRef="#ctx0" brushRef="#br1" timeOffset="-14537.77">1535 15910 0,'0'0'0,"-18"-17"16,18-1-16,0 0 16,35-17-1,18 17-15,18 18 16,87 0-1,-140 0 1,17 0-16</inkml:trace>
  <inkml:trace contextRef="#ctx0" brushRef="#br1" timeOffset="-12904.41">582 16563 0,'0'-18'125,"0"1"-110,0-1 48,0 0-48,0 1 48,0 34-32,35 89 0,-35-88-31,0 52 32,0-17-1,0-70 16,-17-36-32,17 35-15,0-17 0,0 0 16,0 17-16,0-17 0,0-1 16,35-17-1,0 36 1,-17 17-16,-18-18 0,18 18 15,-1 0-15,18 0 16,36 124 15,-53-1 1,-18-105-32,0-1 15,0 1 1,0 0-16,17-18 31</inkml:trace>
  <inkml:trace contextRef="#ctx0" brushRef="#br1" timeOffset="-12668.84">1005 16528 0,'0'0'0,"18"0"47,53 0-16,-36 0-31,0 0 15</inkml:trace>
  <inkml:trace contextRef="#ctx0" brushRef="#br1" timeOffset="-12504.3">1076 16722 0,'0'0'15,"0"35"1,18-17-1,52-18 1,-52 0-16,17 0 16,-17 0-16,-1 0 0,19 0 15,17 0-15</inkml:trace>
  <inkml:trace contextRef="#ctx0" brushRef="#br1" timeOffset="-11938.04">1746 16563 0,'18'-18'0,"0"1"15,-18-54 1,0 53 0,-18 18-16,0-17 31,1 17-31,-19 0 0,19 0 0,-1 0 16,-17 35-1,17-17-15,18-1 16,0 19-1,0-1-15,53 0 16,71 36 0,-107-36-16,1-35 0,17 35 15,-17 1 1,-18-19-16,0 1 0,0-1 16,-53 19-1,18-36-15,17 17 16,-53-17-1,54 0 1,-19-17 0,36-19-1,0 19-15,0-1 0,18-35 16,0 36-16,17-36 0,53-53 31,-53 71-31,1 17 16,-1 0-16</inkml:trace>
  <inkml:trace contextRef="#ctx0" brushRef="#br1" timeOffset="-4774.2">3334 14693 0,'17'0'47,"54"0"-16,-53 0-31,-1 0 16,18 0-16,-17 0 0,17 0 0,1 0 16,34 0-16,18 0 15,54 0 1,-54 0-16,18 0 16,105 0-1,-70 18 1,-35-18-16,106 0 15,-159 0-15,0 17 16,0-17-16,-18 0 0,177 0 16,-107 18-1,1-18-15,71 0 16,-142 0 0,88 0-16,1 18 0,123 17 15,-212-35 1,0 0-16,71 18 0,35 17 31,-105-35-31,-1 0 0,18 0 0,-36 0 16,195 18-1,-159-18-15,-18 0 0,18 0 16,141 0 0,-159 0-16,18 17 0,0-17 15,88 18 1,-88-18-16,-35 0 0,0 0 15,35 0-15,-36 17 0,18-17 16,1 0-16,-1 0 0,71 0 16,-71 0-1,-17 0-15,17 0 0,-17 0 0,17 0 16,0 0-16,18 0 0,88 0 16,-70 0-1,-36 0-15,0 0 0,18 0 16,18 0-16,-54 0 0,142 0 31,-124 0-31,1 0 0,52 0 16,71 18-1,-106-18-15,35 0 16,71 0 0,-107 0-16,-16 0 0,-1 0 0,18 0 15,159 0 1,-54 0-1,-105 0-15,-17 0 16,16 0-16,-16 0 0,175 0 16,-105 0-1,-35 0-15,-36 0 0,89 0 16,-54 0 0,-17 0-16,-18-18 0,159 18 15,-123 0 1,-1 0-16,72-17 31,-72 17-31,-17 0 16,71 0-1,-72 0-15,-34 0 0,17 0 16,89 0 0,-107 0-16,19 0 0,-19 0 15,1 0-15,17 0 0,-17 0 0,17 0 16,0 0-16,1 0 15,-19 0-15,1-18 16</inkml:trace>
  <inkml:trace contextRef="#ctx0" brushRef="#br1" timeOffset="-4157.22">11218 14711 0,'36'0'46,"52"17"-30,-35 19 0,-36-19-16,36-17 0,35 53 15,-70-53 1,17 18-16,-17 0 16,-18-1-1,-159 54 16,53-36-31,36-35 0,17 18 16,-18-18-16</inkml:trace>
  <inkml:trace contextRef="#ctx0" brushRef="#br1" timeOffset="-2674.34">3845 13705 0,'0'0'0,"36"0"0,-1 0 16,18 0-16,-18 0 0,88 0 15,266 0 1,-319 0-16,36 0 0,-18 0 15,0 0-15,283 0 16,-230 0-16,35 0 16,71 0-16,-106 0 15,89 0-15,158 18 16,-300-18 0,-18 0-16,72 0 0,140 0 15,-159 0 1,-70 0-16,0 0 0,194 0 31,-194 0-31,0 0 0,0 0 16,123 0-1,-105 0-15,-36 18 0,18-18 0,-18 0 16,53 17-16,-52-17 0,34 0 16,142 18-1,-89-18-15,-70 0 0,18 0 16,176 18-1,-177-18 1,-34 17-16,-1-17 0,0 0 0,0 0 16,1 0-16,-19 0 0,107 0 15,-89 0 1,18 0-16,18 0 16,-36 18-16,-18-18 0,107 0 15,-106 0 1,17 0-16,0 0 0,0 0 0,54 0 31,-72 0-31,19 0 0,-1 0 16,53 0-1,-35 0-15,-35 0 16,105 0 0,-70 0-16,0 0 15,53 18 1,-89-18-16,19 0 15,-19 0-15,19 0 0,-1 0 0,18 17 16,-18-17-16,-17 0 16,-1 0-16,19 0 0,-19 0 15,18 0-15,89 0 16,-89 0 0,0 0-16,18 0 0,18 18 15,-53-18 1,-1 0-16,1 17 0,0-17 0,34 0 15</inkml:trace>
  <inkml:trace contextRef="#ctx0" brushRef="#br1" timeOffset="-2058.38">10901 13741 0,'35'0'0,"18"35"16,-141-70-16,229 105 0,-88-70 16,-36 18-16,19 0 0,-19-18 15,1 0-15,0 17 0,-1 1 0,1-18 16,35 17-16,-35 1 15,17 0-15,0-1 32,-17 1-17,-18 0 1,-18-1-16,-17-17 0,-53 53 16,-142 71-1,1-1 1,194-88-16</inkml:trace>
  <inkml:trace contextRef="#ctx0" brushRef="#br1" timeOffset="12353.88">3034 15311 0,'0'0'0,"0"70"47,18-17-31,-18-18-16,17 18 0,-17-35 0,0 17 15,0 71 1,0-71-16,0 1 16,0 16-1,0-34 1,18-18-1,-18 18 1</inkml:trace>
  <inkml:trace contextRef="#ctx0" brushRef="#br1" timeOffset="12703.31">3316 15434 0,'0'0'0,"18"-35"0,35-18 16,0 0-1,17 35-15,-17 18 16,-18 0-16,54 0 15,-72 36 1,18 16-16,-35-16 16,0-1-16,0 18 0,0-18 15,0 71-15,0-71 16,-17 1-16,-1-19 0,18 19 0,0-19 16,-35 36-1,17-35-15,18-1 0,0 1 31</inkml:trace>
  <inkml:trace contextRef="#ctx0" brushRef="#br1" timeOffset="12871.34">3457 15752 0,'0'0'0,"0"-18"15,0 0-15,0 1 16,18 17-16,-18-18 0,35 0 0,-17 1 15,17 17-15,124-71 16,-18 71 0,-106 0-16,-17 0 15,-1 0-15,1 0 0,0 0 0</inkml:trace>
  <inkml:trace contextRef="#ctx0" brushRef="#br1" timeOffset="13653.04">4110 15628 0,'17'0'16,"1"0"46,-18 18 1,18-1 46,-1 1-93,1-18 171,0-18-156,-18 1-15,0 34 109,17-17-125</inkml:trace>
  <inkml:trace contextRef="#ctx0" brushRef="#br1" timeOffset="14002.62">4516 15434 0,'35'-88'31,"-70"176"-31,105-211 16,-35 211 15,-35 70 1,0-122-32,0-1 0,0 0 0,0 1 0,0-1 15,0 35 1,-17-34-16,17-19 0,0 1 0,0 0 15,0-1 1,0 1-16,35-18 31</inkml:trace>
  <inkml:trace contextRef="#ctx0" brushRef="#br1" timeOffset="14686.66">5239 15487 0,'-18'0'16,"36"0"-16,-54 0 15,36-18-15,-17 18 32,17-17-17,35 17 1,36 0-1,-36 0 1,35-18-16,-52 18 0,17-18 0,-17 18 16,106-17-1,-107 17 1,1 0-16,-36 0 16,-176 0 15,141 0-31,-35 35 15,53-17-15,17-1 0,-17-17 0,-18 36 32,53 34-17,0-52-15,53 35 16,-36-36-16,107 36 16,-36 0-1,-70-35-15,-18-1 0,0 19 31,-124-1-15,54-17 0,34-1-1,19-17 1,-1 0 15,71-17-15</inkml:trace>
  <inkml:trace contextRef="#ctx0" brushRef="#br1" timeOffset="17069.36">6756 15399 0,'0'0'0,"17"0"0,1 0 16,0-18-1,-1 0 1,-105 89 15,-88 17-15,123-53-16,-35 1 15,35-19 1,35 1 0,0-18-16,1 18 0,17-1 15,70 1 16,124-18-15,-123 18-16,-18-18 0,0 0 0,-18 0 16,0 0-16,18 17 0,-18-17 0,1 0 15,52 0 1,-70 18 0,-1-18-1,-17 18 1</inkml:trace>
  <inkml:trace contextRef="#ctx0" brushRef="#br1" timeOffset="17267.59">6615 15910 0,'-36'18'0,"36"0"16,36-54-16,-107 89 0,89-35 46,176-1-30,-124-17-16,124 0 16,-53 18-1,-105-18-15,-19 0 0,19 0 16,-19 0-16</inkml:trace>
  <inkml:trace contextRef="#ctx0" brushRef="#br1" timeOffset="40719.75">7832 15434 0,'0'-18'0,"0"1"46,0-1 1,0 0-31,0 1 0,0-1-16,17 18 0,-17-17 31,0-1-16,18 124 48,-18 176-32,0-141 0,0-106-15,0 1-16,0-1 31</inkml:trace>
  <inkml:trace contextRef="#ctx0" brushRef="#br1" timeOffset="41276.37">8273 15505 0,'35'-36'31,"-70"72"-31,105-107 15,-70 53 1,-123 230 31,70 53-16,53-248-31,0 1 0,35 70 31,18-53-15,-18-17-16,-17-18 16,35 0-1,-18-35-15,-17 17 16,-1-35 0,-52 18-1,-88 35 1,70-18-16,35 18 15,-35 0 1,53 18 0,0 0-1,0-1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1T13:53:05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26599 14658 0,'-17'0'31,"-1"0"-15,1 0 46,34 0-15,160 0-15,-125 0-32,195 0 31,141-18 0,-352 18-31,17 0 0,17-17 0,142 17 16,-194 0-1,105-18 1,-105 18-16,-1 0 0,19 0 0,-19 0 0,89 0 31,-53 0-15,-18 0-16,-17 0 15,-1 0 1,1 0-16,0 0 16,-1 0 15,-17-18 78</inkml:trace>
  <inkml:trace contextRef="#ctx0" brushRef="#br0" timeOffset="562.02">27940 14340 0,'0'0'0,"-18"0"31,1 0 16,140 53-16,-35 0-15,-52-53-16,-19 18 0,36 0 15,-35-1-15,-1-17 0,19 0 16,-19 18-16,1-18 16,0 0-16,-1 0 15,1 17 1,0-17 0,-36 53-1,18-35 1,-53 17-16,35-17 0,-35 17 0,-88 106 15,88-105 1,18-1-16,-18 0 16,53-17-16,-35-18 0,0 35 15,35-17-15,-18-1 16,0-17 0</inkml:trace>
  <inkml:trace contextRef="#ctx0" brushRef="#br0" timeOffset="9991.5">26635 17057 0,'0'0'0,"-18"0"63,36 0 31,123 0-79,-124 0 1,19 0-16,34 0 16,-52 0-16,88-18 15,88 18 1,17-17-1,-34-1 1,17 18 0,-53-18-1,-88 18-15,106-17 16,-54 17 0,19-18-1,-18 0 1,-89 18-16,36 0 15,18-17 1,-36 17 0,18-18 15,-35 18-15,-1 0-1,1 0 1,0 0-1,-1 0 64</inkml:trace>
  <inkml:trace contextRef="#ctx0" brushRef="#br0" timeOffset="11393.99">28222 16775 0,'-17'0'32,"-1"0"15,0 0-32,-17 0 48,17 0-32,-17 0 0,17 0-15,1-18-1,34 18 64,89 53-48,-70-53-31,52 17 15,35 19 1,1-1 0,-89-17-16,18-1 15,0-17 1,-36 0-16,1 0 0,0 18 16,17-18-1,-17 0 1,-1 0-1,1 0 48,0 0-32,-18 18 32,0-1 234,-53 19-282,-18-1 1,-17 18-1,17 0 1,-17-18 0,88-17-16,-35-18 15,0 35-15,-18-18 32,17 1-17,19-18 1,17 18 31</inkml:trace>
  <inkml:trace contextRef="#ctx0" brushRef="#br0" timeOffset="25304.91">1782 8661 0,'0'0'0,"35"17"109,0-17-78,-53-35 0,1 35-15,-18 0 0,-1 0-1,19 18 1,17-1 0,17-17 30,1 0 1,-18-17-15,18 34 14,-1 1-30,1 0 0,17-18-1,-35-36 1,18 1 0,-18 17-16,0-17 15,-36 17 1,-69 18-1,-1 53 17,18 36-17,70 16 1,18-16 0,18-19-1,-1-52-15,36-1 16,18-17-1,-36 0 1,0 0 0,-17-35-1,0 35 17,-1 0-17</inkml:trace>
  <inkml:trace contextRef="#ctx0" brushRef="#br0" timeOffset="25772.84">2152 8961 0,'0'0'0,"18"-18"15,-18 124 48,0 70-32,0-123 0,0-88 1,0-36-17,-18-35 1,18 89-16,-18-54 16,1 18-1,17 18 1,0 17-1,-36 18 1,1 36 0,17-19-16,18 36 15,-17-18-15</inkml:trace>
  <inkml:trace contextRef="#ctx0" brushRef="#br0" timeOffset="25938.44">1976 9260 0,'-18'36'32,"36"-72"-32,17 72 31,88-54-15,18 0-1,-88 1-15</inkml:trace>
  <inkml:trace contextRef="#ctx0" brushRef="#br0" timeOffset="50496.25">2611 8696 0,'0'0'0,"-18"-18"94,18 1-63,35 17-31,159-53 32,-53 35-1,-123 0-31,0 18 0,17 0 31,-35 18-15</inkml:trace>
  <inkml:trace contextRef="#ctx0" brushRef="#br0" timeOffset="50753.67">2716 8802 0,'-17'17'31,"34"-34"-31,-17 52 16,18-35-16,53 0 15,-1-18 1,-52 18-16,-1 0 16,36 0-1,-35 0 63</inkml:trace>
  <inkml:trace contextRef="#ctx0" brushRef="#br0" timeOffset="51280.02">3404 8520 0,'0'0'0,"0"-18"32,-53 36-1,0 87-15,36-87-16,17 70 15,0 0 1,0-52-16,35 17 15,18-18 1,-35-35-16,35 0 16,52-53-1,-69-53 1,-19 89-16,-17-72 16,-17-17-1,-36 36 1,17 52-1,1 18 17,18 0-17,-1 36 1,18-19-16</inkml:trace>
  <inkml:trace contextRef="#ctx0" brushRef="#br0" timeOffset="51892.39">3933 8572 0,'0'0'15,"0"18"79,0 0-78,0-1-16,0 1 15,18-18 32,-18-18-31,0 1 0,0 34 46,-18 19-31,18-54 32,0 0-48,0 36 48</inkml:trace>
  <inkml:trace contextRef="#ctx0" brushRef="#br0" timeOffset="52360.27">4392 8502 0,'0'-35'31,"0"70"-31,-53-70 31,-53 140-15,71-87-16,0 88 15,17-18 1,18 0 0,18-52-16,17-1 15,36-35 1,-54 0-16,1 0 15,52-35-15,-17-36 16,-53 53 0,18-52-1,-18-18 1,0 52-16,0 1 16,-18 35-16,1-18 15,-1 18-15,-17-17 16,17 17-16,1 0 15,-1 53 1</inkml:trace>
  <inkml:trace contextRef="#ctx0" brushRef="#br0" timeOffset="55094.57">4815 8431 0,'0'71'93,"18"35"-77,-18 17 0,18-17-1,-18-53 1,0-18 0,0-70 46,0-177-31,0 54 1,0 122-17,0 19-15,0-1 16,0-17-1,-18 35 1,-53 0 0,71 17-16,-52 19 15,34-36-15,-17 17 16,-1 36 0,19-53-1,-1 18 1,71-18 15,53 0 0,-53 0-15,0-18 0,-36 18-1,1 0 1</inkml:trace>
  <inkml:trace contextRef="#ctx0" brushRef="#br0" timeOffset="71572.14">8678 8326 0,'0'0'0,"0"17"94,36 18-63,-19-35-31,36 0 31,-35-52-15,-18 16 0,-18-17-1,-70 53 1,-124 18 0,177 0-16,-71 70 15,36 18 1,70-71-16,35 106 15,71-53 1,0-35 0,-18-53-1,-71 0-15,36 0 16,18-35 0,-36 17-1,0 1 1</inkml:trace>
  <inkml:trace contextRef="#ctx0" brushRef="#br0" timeOffset="71905.37">8890 8731 0,'88'0'31,"-176"0"-31,264 0 15,-140 18-15,-19-18 16,1 18-16,-18 17 16,0-18-16,0 19 15,0-19-15,-18 1 0,-70 70 16,35-35 0,36-35-1,34-1 1,89-17 15,-88 0-31,17 0 0,-17 0 0,17 0 16,-18 0-16,72-17 15,-72 17-15,19 0 0,-1-18 16,-17 0-16</inkml:trace>
  <inkml:trace contextRef="#ctx0" brushRef="#br0" timeOffset="72189.92">9507 8502 0,'-17'0'0,"-1"-18"0,53 36 0,-105-53 31,52 35-31,18-18 31,53 18-15,-35-18-16,17 18 0,-17 0 16,17 0-16,0-17 0,-17 17 0,35 0 15,-18 0-15,18 0 16</inkml:trace>
  <inkml:trace contextRef="#ctx0" brushRef="#br0" timeOffset="72357.84">9648 8555 0,'0'17'0,"0"-34"0,-17 34 16,52 1 15,0-18-16,1 0-15,17 0 0,158-18 16</inkml:trace>
  <inkml:trace contextRef="#ctx0" brushRef="#br0" timeOffset="72868.59">10442 8308 0,'-35'0'32,"-18"0"-17,-35 35 1,70-17-16,-17 35 16,35 35-1,88-18 1,36-34-1,-107-19-15,18-17 0,1 0 16,17 0 0,-53-17-16,17-19 15,-17-87 1,-17 88 0,-36-18-16,35 18 15,0 17-15,1 18 0,-36 0 16,35 0-1,1 0 1,-1 18 0,18-1-16,0 1 0</inkml:trace>
  <inkml:trace contextRef="#ctx0" brushRef="#br0" timeOffset="73455.35">10813 8431 0,'0'0'16,"17"0"109,-34 18-32,34-36-30,-17 1-32,0-1-31,-35 18 16,0 0-1,-1 35 1,36 1 0,0-1-1,18-35 1</inkml:trace>
  <inkml:trace contextRef="#ctx0" brushRef="#br0" timeOffset="74021.78">11095 8220 0,'0'0'0,"0"-18"0,0 0 15,0 1 1,0-1-16,0 1 0,17-1 16,36-17-1,-35 17-15,0 18 0,-1 0 0,1 0 16,0 0-16,-1 0 0,1 0 0,17 18 15,-17 52 1,-18-52-16,0 35 16,-18 35-1,1-53 1,-19 0 0,36-17-1,36-18 16,69 0 1,-69 35-17,-19 36 1,-34 17 0,-72-35-1,89-35-15,-35-1 16,-35 1-1,52-18 1,36 0 31</inkml:trace>
  <inkml:trace contextRef="#ctx0" brushRef="#br0" timeOffset="74613.28">11889 8255 0,'0'-18'31,"0"36"-31,0-18 31,0 123-15,0-105-16,0 17 15,0 18-15,0 18 16,0-54-16,-18-17 16,18 18-16,0 0 0,0-1 15,0-70 48,0 1-48,0-72 1,0 18 0,0 18-1,0 18 1,-18 52-1,-88 18 1,1 35 0,52 0-1,17 1 1,19-19 0,17 1-1,123 17 1,18-35 15,1 18-15,-125-18-16,1 0 0</inkml:trace>
  <inkml:trace contextRef="#ctx0" brushRef="#br0" timeOffset="75736.8">10760 8467 0,'0'0'0,"0"17"94,17-17-31,1 0-32,-36 18 31,18 0-30,36-18-17,-19 0-15,-17-18 16,18 0-1,-18 1 1</inkml:trace>
  <inkml:trace contextRef="#ctx0" brushRef="#br0" timeOffset="81442.67">1711 10777 0,'0'-17'0,"0"-1"32,0 0-17,-71 54 1,54-36-16,-36 88 15,35 18 1,18-89-16,18 54 16,70-1-1,-35-52 1,18-18 0,-54-18-16,18-34 15,-17-107 1,-18 88-1,-53-17 1,36 88 0,-36-35-1,35 35-15,-17 0 16,-1 0 0,36 17-16,0 1 15,18 35 1</inkml:trace>
  <inkml:trace contextRef="#ctx0" brushRef="#br0" timeOffset="81837.61">2258 10813 0,'0'0'15,"-18"0"32,18 35-15,18-35-17,17 0 1,-17 0-1,-18-18 1,0-17 0,-36 17-1,19 18 1,-1 0 0,18 36 15,18-1-16</inkml:trace>
  <inkml:trace contextRef="#ctx0" brushRef="#br0" timeOffset="82285.48">2752 10601 0,'0'0'0,"17"-35"16,-34 35 15,-54 17-15,53 1-16,-52 88 15,70 0 1,0-36-1,53-35 1,-18-35-16,18 18 16,53-36 15,-106 1-31,17-18 16,1-36-1,-18 53-15,0-52 16,-18 52-16,1 1 0,-18-19 15,-36 19 1,71-1-16,-18 18 0,-35 0 16,36 35-1,-1-17 1</inkml:trace>
  <inkml:trace contextRef="#ctx0" brushRef="#br0" timeOffset="82868.27">3246 10513 0,'52'-53'31,"-104"106"-31,122-106 16,-52 53-16,-18 88 31,0 18-15,0-71-16,0 53 15,0-70-15,0 17 0,0 18 16,0-35-16,0 17 16,0-17-16,0-1 31,0-87 0,0-18 0,0 70-31,0-35 16,0 35-16,0-17 0,17 18 0,-17-19 0,18-52 31,-18 53-15,0 17-1,-18 18-15,1 0 0,-36 0 16,35 18-16,-17-1 0,-18 19 16,0 17-1,35-36 1,18 1 0,53 0-1,36-18 1,-72 0-16,1 0 15,17 0-15,18 0 16,-35 0 0</inkml:trace>
  <inkml:trace contextRef="#ctx0" brushRef="#br0" timeOffset="84317.7">3757 10707 0,'0'-18'15,"18"18"32,17 0-31,-17 18-16,-1 52 15,-17-52-15,18 35 16,-18-35-16,0 34 16,0-16-1,0-19 1,0 1-1,0-36 1,0-52 0,0 52-16,0-70 15,35-53 17,-17 141-32,35-53 15,0 35 1,0 71-1,-1 53 1,-34-18 0,0-35-1,-18-35-15,0 17 32,17-35-17,-17-18-15</inkml:trace>
  <inkml:trace contextRef="#ctx0" brushRef="#br0" timeOffset="84933.61">4198 10389 0,'-18'0'94,"18"-88"-78,53 0 31,18 70-16,-53 18-31,17 53 31,-35 0-15,0-18-1,35-35 48,18 0-47,-18 0-1,1 36 1,-36-19-16,0 54 15,0-54-15,-18 36 16,-17-17 0,52-36 46</inkml:trace>
  <inkml:trace contextRef="#ctx0" brushRef="#br0" timeOffset="85634.48">5203 10336 0,'18'-17'0,"-36"34"0,71-52 31,-35 17-15,0 1-16,-107 123 47,37-53-32,16-18-15,1 0 0,-124 106 16,71-88-1,53 0 1,17-53-16,0 0 16,1 35-1,-1-35 32,36 0-16,158 18-15,89 17 0,-89-17-1,-88 0 1,-35-18 0,-35 0-1,0 0 1,-1 0-1,-17 17 17</inkml:trace>
  <inkml:trace contextRef="#ctx0" brushRef="#br0" timeOffset="86033.03">5062 11218 0,'0'0'0,"-70"36"16,52-36-16,1 17 15,-19 1 1,54-18 15,299-35 1,-228 35-32,-1-18 0,-18 18 0,1 0 15,88-18 1,-124 18-16,-17 0 0,17-17 15,18 17 1,-36 0 0</inkml:trace>
  <inkml:trace contextRef="#ctx0" brushRef="#br0" timeOffset="87034.42">6156 10866 0,'0'-18'31,"0"0"0,176-35 32,177 36-32,-300-1-31,53 18 15,0-18 1,-53 18 0,-36 0-1,1 0 1,-18-17 0</inkml:trace>
  <inkml:trace contextRef="#ctx0" brushRef="#br0" timeOffset="87366.15">6615 10336 0,'0'0'0,"0"-35"16,-18 35-16,18-35 15,-18 35 1,1 35 15,17 71-15,0-88-16,0 17 0,0 35 16,17-17-1,-17 0 1,0-35-1,18-18 1,0 0 0</inkml:trace>
  <inkml:trace contextRef="#ctx0" brushRef="#br0" timeOffset="87965.58">6685 11183 0,'-18'0'15,"1"0"1,-1 0 15,53-53-15,71 18-1,0 17 1,-71 18-16,18 0 31,-17 18-15,-19 52-1,-70 19 1,-35-19 0,71-52-16,-19-1 15,1 1 1,70-36 15,53 1-15,36 17-1,-36 17 1,-70 1-16,-18 17 16,0-17-16,-36 70 15,-69-35 1,-1 0 0,53-53 15,35 0-31</inkml:trace>
  <inkml:trace contextRef="#ctx0" brushRef="#br0" timeOffset="88686.26">7426 10689 0,'0'-17'31,"0"34"-31,0-17 15,53 88 1,-18 18 0,-17-88-16,-18 17 15,17 36 1,1-36 0,-36-88 46,1-70-46,17 105-16,0-88 15,0 53-15,17 36 0,36-54 16,-35 36-16,17 35 16,1 0-16,16 0 15,-16 0 1,-19 0-16,1 35 0,35 71 15,-35-71 1,-18-17-16,0-1 0,17 1 16,-17 0-16,18 17 15</inkml:trace>
  <inkml:trace contextRef="#ctx0" brushRef="#br0" timeOffset="89210.29">7796 10248 0,'0'-35'16,"18"-18"-1,-18 35-15,106-70 32,0 71-17,-89 34 1,1 71 15,-18-70-31,0 0 16,0-1-16,0 19 15,0-19-15,0 1 32,18-18-17,-1 0-15,19 0 16,-1 0 0,-18 0-1,1 35 1,-18 36-1,0-54-15,-35 1 16,17 35 0,1-36-1</inkml:trace>
  <inkml:trace contextRef="#ctx0" brushRef="#br0" timeOffset="89582.92">8431 10672 0,'0'0'0,"-35"17"15,17-17 1,1 18 0,17-1 15,35-17-16,53 0 1,0-17-16,-17-1 0,-36 18 16,18 0-16,-17-17 0,-1 17 0,0 0 15,-17 0-15,-1 0 16,1 0-16,0 0 0,-1 0 0,1 0 31</inkml:trace>
  <inkml:trace contextRef="#ctx0" brushRef="#br0" timeOffset="89952.39">8996 10530 0,'0'-17'0,"0"34"0,35-105 31,-17 71-31,-1 17 0,1-18 16,0 18-16,35 0 16,-18 0-16,-18 0 0,36 123 31,-53-70-15,0-17-16,-35 52 15,0-71-15,35 19 0,-18-19 16,-17 19-16,35-19 0,-18-17 0,-17 53 15,35-35 1,-18-1-16,36-17 31,35 18-31,-35-18 0,87 0 16,-16 0 15,-19-18-15,-35 1-1</inkml:trace>
  <inkml:trace contextRef="#ctx0" brushRef="#br0" timeOffset="90432.22">9560 10619 0,'18'-18'0,"-18"0"16,-18 54-16,54-89 15,-19 35-15,1 18 32,-1 0-32,-17 35 0,36 36 15,-36-36 1,17 0-16,-17-17 16,0 0-16,0-1 15,0 1-15,0-53 63,0-1-48,0-34 1,0 35-16,0 17 16,18-53-16,0 54 0,-1-1 0,1 0 15,0 18-15,-1 0 0,36 0 16,18 53-1,-54-35-15,-17 17 16,18-17-16,0 17 0,17 36 16,-35-36-1,18 0 1</inkml:trace>
  <inkml:trace contextRef="#ctx0" brushRef="#br0" timeOffset="90798.71">9984 10072 0,'0'-18'0,"0"36"0,35-89 16,-17 71 0,-1 0-16,36 0 15,-35 53 1,-18-18 0,0 1-1,0-1-15,17 0 31,1-35-15,70 0 0,89-88-1,-142 70-15,71-17 16,-89 18-16,19 17 0,-1 0 16,-17 0-1</inkml:trace>
  <inkml:trace contextRef="#ctx0" brushRef="#br0" timeOffset="91682.07">11359 10160 0,'0'18'63,"-158"105"-48,-19 1 1,19-19 0,140-105-16,-35 36 15,35-1 1,1-35-16,17 18 31,106-1-15,-71-17-16,35 0 0,71 18 15,-105-18-15,70 0 16,-18 0 0,-71 0-16,36 18 15,-35-18 1,0 17 0,-36-17-1</inkml:trace>
  <inkml:trace contextRef="#ctx0" brushRef="#br0" timeOffset="91899.12">10954 10901 0,'-36'53'31,"72"-106"-31,-72 123 16,72-70-16,-1 0 0,0 0 0,36 0 15,193 0 1,-175 0-16,-54 0 0,88 0 15,-34 0 1,-72 0 0,1 0-1</inkml:trace>
  <inkml:trace contextRef="#ctx0" brushRef="#br0" timeOffset="93690.21">12859 10495 0,'17'0'16,"-17"-18"0,-17 18-16,-36 0 15,-124 124 16,142-89-31,18-17 0,-1 35 16,18-18-16,0-17 0,0 35 16,0-18-16,0-17 0,53 17 15,-18-18-15,0 1 0,-17 0 0,17-1 16,-17-17-16,17 0 0,36 0 16,-1-53-1,-17-52 1,-53-1-1,0 18 1,-35 70-16,0-17 16,-36 17-1,36 18-15,17 0 16,-35 0-16,18 35 16,35 1-1</inkml:trace>
  <inkml:trace contextRef="#ctx0" brushRef="#br0" timeOffset="94091.16">13406 10601 0,'0'0'16,"17"0"-16,1 0 15,-18 18 79</inkml:trace>
  <inkml:trace contextRef="#ctx0" brushRef="#br0" timeOffset="94614.15">13582 10319 0,'0'0'0,"0"-18"16,0-17-1,18 0 1,-1 35-16,36-18 16,-35 18-16,35 0 15,17 18 1,-70 17-16,0 0 15,0 53 1,-35-17 0,-18-18-1,35-36-15,18 1 16,-17-18 0,34 0-1,54 0 16,0 0-15,-36 35 0,-35 54-1,-35-19 1,-36 1 0,71-54-16,-18 1 0,-17-18 15,17 18 1,36-54 31</inkml:trace>
  <inkml:trace contextRef="#ctx0" brushRef="#br0" timeOffset="95145.49">14340 10389 0,'36'-53'32,"-72"106"-32,89-106 15,-35 71 1,-18 53 0,0-19-16,0 19 15,0-53-15,0 105 16,0-52-1,0-54-15,0 1 0,0 17 16,0-17 15,0-36-15,0 1-16,0-54 16,18-88 15,-1 1-31,1 105 31,-18-18-15,-18 71-1,1 0-15,-19 0 0,-34 18 16,52 17-16,0-35 0,-34 53 16,16 0-1,19-18 1,52-35-1,35 0 1,1 18 0,-18-18-1,-18 0-15,1 17 16,-19-17-16</inkml:trace>
  <inkml:trace contextRef="#ctx0" brushRef="#br0" timeOffset="98614.93">15187 10460 0,'71'17'328,"-54"72"-312,1-72-16,0 54 15,-18-36-15,0-17 0,0 17 16,0-17-16,0-1 0,0 1 15,0 17 1,0-17 0,-18-36 15,0-70-15,18 53-16,0-71 15,18-18 1,17 36-1,-17 88 1,-18-17-16,35-1 0,-17 18 16,35 0-1,-36 18-15,19 52 16,-19-17-16,-17-18 0,18-17 16,-18 0-16,0 70 15,0-53 1,17 0-1,1-35 17</inkml:trace>
  <inkml:trace contextRef="#ctx0" brushRef="#br0" timeOffset="99287.57">15399 10001 0,'0'0'0,"0"-17"0,-18-1 15,0 18 1,18-18-1,0 1 1,0-36 15,0 0-15,18 18 0,35-18-1,-35 53-15,17-18 16,18 18 15,0 53-15,-36 17-1,-17-52-15,0 0 16,0 17 0,0-17-1,0-1 1,71-34 31,-18 70-16,-53-36-15,0 19-16,0 69 15,-18-52 1,18-35-1,-35 0-15</inkml:trace>
  <inkml:trace contextRef="#ctx0" brushRef="#br0" timeOffset="101395.89">300 12682 0,'0'-17'46,"0"-19"-14,17 36-17,36 18 1,-53 0-16,36 52 16,-19-52-16,-17 52 15,18-34-15,-18 17 16,0-18-1,0-17-15,18-18 16,-18 17 0,-18-52 15,0-36-15,18 36-16,-17-35 15,17-72 1,17 125-1,19-54-15,17 36 32,-18 35-17,-18 0-15,19 35 16,-1 89 0,-35-107-16,18 19 0,-18-1 15,0 35 1,17-34-1,-17-19 1,0 1-16,18-18 16</inkml:trace>
  <inkml:trace contextRef="#ctx0" brushRef="#br0" timeOffset="101661.9">811 12577 0,'0'0'0,"18"-18"47,35 18-32,-35 0-15,17 0 16,-18 0-16</inkml:trace>
  <inkml:trace contextRef="#ctx0" brushRef="#br0" timeOffset="101795.73">829 12735 0,'0'0'0,"0"18"31,18-18-31,-1 0 0,1 0 0,0 0 0,52-18 16</inkml:trace>
  <inkml:trace contextRef="#ctx0" brushRef="#br0" timeOffset="102246.4">1217 12541 0,'0'0'0,"0"36"46,18 52-14,-1-53-32,-17-17 0,0 17 0,18 35 31,0-52-15,-18 0-16,0-54 46,0-16-30,0-54 0,0 18-1,0 35 1,0 17 0,-18 36-16,-17 36 31,-1 34-16,1 1 17,35-54-32</inkml:trace>
  <inkml:trace contextRef="#ctx0" brushRef="#br0" timeOffset="102378.66">1147 12912 0,'0'17'0,"0"1"31,17-18-15,71 0 0,-17 0-1</inkml:trace>
  <inkml:trace contextRef="#ctx0" brushRef="#br0" timeOffset="103929.08">406 13635 0,'-18'-18'16,"18"1"125,18 52 374,-18-18-515,0 36 16,0-35-16,0 53 16,0-54-16,0 19 15,0-19-15,0 1 16,0-1-1,0-87 32,0-142-15,0 177-17,35 0 1,18 52-1,-35 54 1,17 17 0,-35-53-1,0-17-15,0 0 16,17-1 0</inkml:trace>
  <inkml:trace contextRef="#ctx0" brushRef="#br0" timeOffset="104127.87">706 13670 0,'0'-18'0,"0"-17"31,17 18-16,-17-1-15,35 0 16,36 18 0,-53 0-1</inkml:trace>
  <inkml:trace contextRef="#ctx0" brushRef="#br0" timeOffset="104278.72">811 13688 0,'-17'17'0,"34"-34"0,-52 52 16,88-35 31,53 0-16,-36-35-31</inkml:trace>
  <inkml:trace contextRef="#ctx0" brushRef="#br0" timeOffset="104710.9">1129 13494 0,'0'0'0,"0"-18"16,-35 0-1,35-17 1,0 0-1,17 0 1,19 17 0,16-17 15,-34 35-31,0 17 16,-18 124-1,0-88-15,-53 106 16,0 0-1,35-71 1,18-53 0,53-17-1,-18-18-15,36 0 16,35-18 0,-36 18-1,-52-17 1</inkml:trace>
  <inkml:trace contextRef="#ctx0" brushRef="#br0" timeOffset="106175.4">600 14340 0</inkml:trace>
  <inkml:trace contextRef="#ctx0" brushRef="#br0" timeOffset="106361.96">688 14552 0,'0'18'62</inkml:trace>
  <inkml:trace contextRef="#ctx0" brushRef="#br0" timeOffset="106502.04">758 14799 0,'0'18'31,"0"-1"16</inkml:trace>
  <inkml:trace contextRef="#ctx0" brushRef="#br0" timeOffset="107161.84">512 15258 0,'0'0'32,"17"17"14,36 89-30,-53-18 0,18-35-1,-18-35-15,0-1 16,0 1 0,-18-71 15,0-17-16,18-36 1,0 0 0,18 88-1,17-17-15,36 35 32,-53 0-32,34 71 15,-16 17 1,-1 0-1,-35-70-15,0 17 16,0 0 0,18-35 31</inkml:trace>
  <inkml:trace contextRef="#ctx0" brushRef="#br0" timeOffset="107382.51">1005 15275 0,'0'-35'31,"71"35"1,-36 0-17,-17 0-15</inkml:trace>
  <inkml:trace contextRef="#ctx0" brushRef="#br0" timeOffset="107526.22">1094 15363 0,'0'0'16,"-18"18"-1,18 0 1,18-18 15,52 0-15,-17 0-16</inkml:trace>
  <inkml:trace contextRef="#ctx0" brushRef="#br0" timeOffset="108830">1623 14993 0,'0'0'0,"17"0"0,-17-18 15,18 1 1,-159 140 31,35 71-32,106-176-15,0 0 0,0 17 16,0 0-16,0 0 0,88 54 16,36-37-1,-36-52 1,0-17-1,-88-1-15,35-17 16,-35-18 15,-17 53-31,-71-18 16,-36 18 0,54 0-1,52 18 1,18 17-1</inkml:trace>
  <inkml:trace contextRef="#ctx0" brushRef="#br0" timeOffset="127597.79">6826 12700 0,'0'0'0,"-17"0"31,-1 18-15,71-18 15,70-18-16,54 18 1,-36-18 0,-124 18-16,36-17 15,-17 17 1</inkml:trace>
  <inkml:trace contextRef="#ctx0" brushRef="#br0" timeOffset="127937.18">7567 12488 0,'0'0'0,"18"-35"16,17 229 46,-17-18-31,-18-140-31,0 70 32,0-89-1,17-17 0</inkml:trace>
  <inkml:trace contextRef="#ctx0" brushRef="#br0" timeOffset="128325.13">7885 12700 0,'17'-35'31,"-34"70"-31,52-88 16,-18 71 78,1-18-94,0-36 31,-18 19-16,0-1 1,-36 18 15,36 18-15,0-1 15</inkml:trace>
  <inkml:trace contextRef="#ctx0" brushRef="#br0" timeOffset="128769.71">8449 12294 0,'0'-17'16,"0"34"-16,18-70 0,-18 36 15,17 17-15,-17-18 0,-17 36 32,-89 158-17,106-123-15,-71 106 16,71-18-1,0-123-15,36 34 16,69-16 15,-52-54-15,-35-35 0,-18 18-1,-53 17 1,35 18-16,-17 0 15,-35 0 1,52 0 0,18 18 15</inkml:trace>
  <inkml:trace contextRef="#ctx0" brushRef="#br0" timeOffset="129239.36">8819 12294 0,'0'0'0,"-17"0"31,-1 0-15,106 0 31,18 0-31,-18-17-1,-35 17 1,-35 0-1,0 0 1,-18 17 0,-18 19-16,-17-1 0,35 18 15,-106 158 1,88-158-16,-35 88 16,53-123-16,-17 17 0,17 1 15,0 17 1,0-36-16,0 1 31,0-36-15</inkml:trace>
  <inkml:trace contextRef="#ctx0" brushRef="#br0" timeOffset="129420.21">8784 12700 0,'-35'-18'15,"70"36"-15,-52-71 47,263 18-31,-193 35-16,18-18 0,-36 1 16,53-1-16</inkml:trace>
  <inkml:trace contextRef="#ctx0" brushRef="#br0" timeOffset="141483.22">6879 13864 0,'0'0'0,"-17"0"31,87 0 16,124-17-31,-141 17-16,-35 0 15,17-18-15,-17 18 0,52 0 16,-35-18 0,1 18 15</inkml:trace>
  <inkml:trace contextRef="#ctx0" brushRef="#br0" timeOffset="142082.37">7902 13635 0,'-17'-18'31,"-1"18"-31,0-17 31,1 17-15,87-18 15,54-17-15,-71 17-16,17 18 0,-35-18 15,1 18-15,-36-17 0,35 17 16,0 0-1,-176 35 17,35 18-17,89-35 1,-1-1-16,18 54 16,88-18-1,18 35 16,-71-53-15,-35-17 0,0-1-16,-17-17 15,-36 18 1,35 0 0,1-18-1,17-18 1</inkml:trace>
  <inkml:trace contextRef="#ctx0" brushRef="#br0" timeOffset="142265.91">8520 13723 0,'0'-18'47,"35"1"0</inkml:trace>
  <inkml:trace contextRef="#ctx0" brushRef="#br0" timeOffset="142882.1">8837 13458 0,'0'0'0,"-18"0"15,1 0 1,-1-17-16,1 17 16,17-18-1,0 1 1,52-19-1,-16 19 1,-19 17-16,19 0 0,-1 0 16,-17 0-16,-18 17 0,17 19 15,-17-1-15,-17 71 16,-19-71 0,1 0-16,35-17 15,-18-1-15,1 1 0,-1 0 16,53-1 15,-17-17-15,0 0-16,-1 0 0,19 0 0,-1 0 15,-18 0-15,1 18 0,-18 0 0,18 35 32,-54 17-17,36-52-15,-52 17 16,-1-17-1,17-1 1,54-52 15</inkml:trace>
  <inkml:trace contextRef="#ctx0" brushRef="#br0" timeOffset="143364.29">9454 13370 0,'18'0'0,"-36"0"0,54-35 15,-36 17 1,17 18 0,-17 106-1,0 53 1,0-124-16,0 53 15,0-70-15,0 0 16,0-1-16,0 1 0,-17 17 16,17-52 15,35-72-15,18-69-1,-35 34 16,-18 107-31,0-1 0,0 0 16,0 1-16,-53 17 16,-124 0-1,160 0-15,-19 17 0,19 1 0,-1-18 16,18 18 0,0-1-16,0 1 15,35-18 1,71 17-1,-88-17 1,17 0-16,-17 0 16,-1 0-16</inkml:trace>
  <inkml:trace contextRef="#ctx0" brushRef="#br0" timeOffset="160975.44">8043 15046 0,'0'-18'16,"-17"18"0,-36 53-1,-18 53 1,54 0 15,52 0-15,53-53-1,-17-53 1,-54 0-16,36 0 16,0-124-1,-35 18 1,-54 18 0,-87 53-1,35 17 1,35 18-1,53 18 1</inkml:trace>
  <inkml:trace contextRef="#ctx0" brushRef="#br0" timeOffset="162241.09">494 16228 0,'0'0'0,"0"-18"0,18 18 47,-1 0-32,1 0-15,35 106 16,-53-53 0,0-18-1,0-17 1,-18-1 15,0-34-15,18-1-16,0-35 15,0-53 1,18 53 0,35 36-1,0 34 1,0 54 0,-53-36-16,17 18 15,1 35 1,-18-52-1,0-19 1</inkml:trace>
  <inkml:trace contextRef="#ctx0" brushRef="#br0" timeOffset="162425.57">935 16298 0,'0'0'16,"17"-17"-16,1 17 16,-18-18-16,35 0 15,18 1 1,-17 17-16,-19 0 16</inkml:trace>
  <inkml:trace contextRef="#ctx0" brushRef="#br0" timeOffset="162557.99">1094 16351 0,'-18'18'16,"36"-36"-16,-18 36 31,88-18-15,-53 0-1,0-18-15,-17 18 0,17-17 0</inkml:trace>
  <inkml:trace contextRef="#ctx0" brushRef="#br0" timeOffset="162908.57">1464 16157 0,'-18'0'0,"36"0"0,-53 0 16,17-17-1,18-1 1,71 0 0,52-17-1,-70 17 1,-18 18 0,-17 71 15,-18 52-16,0-105-15,0 35 0,0-18 0,0 106 32,35-35-17,-35-88 1,0-1-16</inkml:trace>
  <inkml:trace contextRef="#ctx0" brushRef="#br0" timeOffset="163058.84">1587 16510 0,'0'-18'16,"0"36"-16,-17-53 0,-1 35 0,18-18 16,0 0-16,18-34 15,158-19 1,-123 53 0,141-17-16,-35 17 15</inkml:trace>
  <inkml:trace contextRef="#ctx0" brushRef="#br0" timeOffset="171689.34">7355 16228 0,'0'0'0,"0"-18"31,-17 0-15,17 107 15,0-72-15,0 19-16,17 158 15,1-124 1,-18-35 15,18 1-15,-18-19-1,0 1 17,17-36-17</inkml:trace>
  <inkml:trace contextRef="#ctx0" brushRef="#br0" timeOffset="172108.06">7796 16157 0,'0'0'16,"0"-35"15,-53 105 0,36 36-15,17-53-16,0 18 16,35 17-1,-17-70-15,52 17 16,36-17-1,-71-18 1,-17-36 0,-18 1-1,-18 35 1,1-18-16,-19 18 16,-16 0-1,34 0 1,0 0-16,1 0 15</inkml:trace>
  <inkml:trace contextRef="#ctx0" brushRef="#br0" timeOffset="173107.02">8273 16351 0,'-18'0'78,"18"18"-47,0-36 204,18 18 15,-1-17-219,-17-1-16,-17 18 32,17 18-31,-18-18 0</inkml:trace>
  <inkml:trace contextRef="#ctx0" brushRef="#br0" timeOffset="173772.03">8661 16034 0,'0'0'0,"-18"0"15,18-36 32,18 1-31,17 18 0,71-1-1,-71 18 1,18 18-1,-35-1-15,-18 1 0,0 17 16,0 53 0,-18-35-1,18-35-15,-18-1 16,1 19 0,-1-36 15,53-18-16,36 0 1,-18 1 15,0 70-15,-53 17 0,0-52-16,0 53 15,-53-1 1,35-52-1,-17-1 1,17-17 15,18-17-15</inkml:trace>
  <inkml:trace contextRef="#ctx0" brushRef="#br0" timeOffset="174921.36">9366 15981 0,'-17'0'16,"-1"0"-1,18-35 16,35-1-15,1 36 15,-1 0-15,-18 53 0,-17 18-1,0 17 1,-17-18-1,17-34 1,-18-36 0,53 0-1,36 0 1,-53 0-16,35 0 16,-18 53-1,-35 35 1,-18 0-1,1-70 1,-19 35 0,19 0-1,-1-53-15</inkml:trace>
  <inkml:trace contextRef="#ctx0" brushRef="#br0" timeOffset="182151.26">3387 12665 0,'0'0'0,"0"-18"16,-53 18 15,-18 88 1,18 0-17,53 18 1,36-70-16,16 16 15,19-16 1,-18-36 0,0 0-1,-53-53 1,0-18 0,0 36-16,-53-53 15,18 35 1,-1 53-1,19 0 1,17 35 31,17-17-47</inkml:trace>
  <inkml:trace contextRef="#ctx0" brushRef="#br0" timeOffset="182487.47">3687 12823 0,'17'-17'0,"-34"34"0,52-52 15,-35 18 17,35 17 14,-35 17-30,0-34 47,0-1-48,-18 18 1,36 18 31</inkml:trace>
  <inkml:trace contextRef="#ctx0" brushRef="#br0" timeOffset="182868.14">4075 12647 0,'0'0'0,"0"-35"0,0-18 16,0 35 0,-53 54-1,-18 52 17,71-71-32,0 19 0,0-19 0,0 19 0,0-19 15,0 18-15,35 18 16,18-17-1,0-36 1,-18 0-16,1 0 16,-1-89-1,-35 72-15,0-1 0,0 1 0,0-1 16,0-17-16,0-36 16,-71 36-1,36 35-15,35-18 16,-17 18-16,-19 0 15,36 18 1,36-18 0</inkml:trace>
  <inkml:trace contextRef="#ctx0" brushRef="#br0" timeOffset="183386.03">4516 12471 0,'35'-53'32,"-70"106"-32,87-124 0,-34 71 31,0 53-15,-18-35-16,0 105 15,0 18 1,0-70-1,0-18 1,0-36 0,0-34 31,0-213-16,17 89-16,-17 53 1,0 53 0,-35 35-1,0 0-15,-106 88 16,88-17 0,18-18-1,35-1 1,35-34-1,18-18 1,-18 0-16,71 0 16,17-18-1</inkml:trace>
  <inkml:trace contextRef="#ctx0" brushRef="#br0" timeOffset="183918.52">5627 12277 0,'0'0'0,"17"0"15,-17-18 1,-335 230 31,282-195-32,-70 107 1,70-89 0,35-17-1,54-1 1,158-17-1,-124 0-15,54 0 16,-1 0 0,-52 0-1,-18 0 1,-36 0 0</inkml:trace>
  <inkml:trace contextRef="#ctx0" brushRef="#br0" timeOffset="184101.81">5433 12894 0,'0'0'0,"-71"35"15,54-17 1,17 0 0,105-18-1,54 0 1,-53 0-1,-71 0-15</inkml:trace>
  <inkml:trace contextRef="#ctx0" brushRef="#br0" timeOffset="188282.95">10883 12224 0,'-17'-18'47,"17"36"-31,0-1-1,0 107 1,0-107-16,0 36 0,0-17 0,0-1 16,0 0-16,0-17 0,0 35 15,17 17 1,-17-52 0,18-36 15,-18-52-16,0 52-15,-18-105 16,-35-1 0,36 54-1,17 17 1,0 35 0,0-17-16,53 17 31,-36 1-31,36 17 0,0-18 15,-35 18-15,87-18 16,-52 18 0,-17 0-1,-19 0 1,1 0 0</inkml:trace>
  <inkml:trace contextRef="#ctx0" brushRef="#br0" timeOffset="188493.78">10848 12400 0,'0'0'16,"-35"18"0,52-18 15,71 0-16,-35 0-15,53 0 16,18-18 0,-107 18-16,19-18 0,-19 18 0</inkml:trace>
  <inkml:trace contextRef="#ctx0" brushRef="#br0" timeOffset="189849.1">11359 12365 0,'0'0'0,"0"-18"15,-105 36 48,52 141-32,53-142-31,0 1 0,0 35 31,70-36 0,1-69-15,-36-1 0,-17-18-1,-18 53-15,0-17 16,0 17 0,-36 89 15,19 17-16,17-35 1,0-35 0,0-1-16,17-17 15,1 0-15,17 0 0,18 0 16,106-105 0,-53-19-1,-53 18 16,-53 89-31,35-72 16,-35 72-16,0-54 16,0 18-1,0 36-15,0-19 16,-18 142 31,1-35-32,17-36-15,0 18 16,0 0-16,0 70 16,0-105-1,17 35-15,1 0 16,17-35 0,1-18 15,-19 0-31,1 0 0,0 0 0,105-89 31,-35-17-15,-17 1-1,-54 34 1,-17 36 0,0 17-1,-17 18-15,-19 0 16,1 0-1,35 53 1,0-18 0,0-17-16,18-18 15,17 35-15,-17-17 16,-18 0-16,35-18 0,-35 17 0,35 36 16,-35-18 15,-17 18-16,-1-35 1,0 0 0,1-1-1,34-17 48,36-35-48,-35 35-15,0-18 16,17 1-16,-35-1 0,141-53 16,-70 1-1,-1 17 1,-52 18 0,-18 17 15,-36 18-16,-34 18 1,52-1-16,-17 36 16,35-35-16,0 0 0,0 17 15,35 18 1,89-18 0,-89-35-16,0 0 15,36 0 1,-54 0-1</inkml:trace>
  <inkml:trace contextRef="#ctx0" brushRef="#br0" timeOffset="193814.89">5803 13529 0,'18'0'31,"-106"71"47,-124 70-62,18-18-1,88-52 1,71-36 0,17-35-1,18 18 1,159-1 0,-53-17-1,0 0 16,-89 0-31,19 0 16,16 0 0,-34 0-1,0 0 1</inkml:trace>
  <inkml:trace contextRef="#ctx0" brushRef="#br0" timeOffset="194047.77">5327 14199 0,'0'18'16,"0"-36"-16,-35 54 16,35-19-1,141-17 1,70 0 15,-175 0-31,34 0 16,-52 0-16,0 0 15,-1 0-15,1 0 16</inkml:trace>
  <inkml:trace contextRef="#ctx0" brushRef="#br0" timeOffset="204177.57">3175 13952 0,'-53'-17'32,"-106"211"14,142-141-46,87 158 16,54-140 0,-71-71-1,-36 0-15,71 0 16,1 0 0,-54-53-1,-35-35 1,-35-18-1,-1 88-15,1-17 16,0 17-16,17 1 0,-35-1 16,18 18-16,-18-18 15,35 18 1,18 18 0,18 0-1</inkml:trace>
  <inkml:trace contextRef="#ctx0" brushRef="#br0" timeOffset="204561.13">3722 14129 0,'17'-18'31,"-34"36"-31,52-36 79,-17 18-64,-1-18 1,-17 1-1,-17-1 1,17 36 31,17-1-31,19-17-1</inkml:trace>
  <inkml:trace contextRef="#ctx0" brushRef="#br0" timeOffset="205144.92">3951 13794 0,'-18'0'0,"36"0"0,-71-36 16,53 19-1,0-1-15,0 0 32,53-35-17,-18 36-15,1-1 16,52 1-1,-35 34 1,-36 54 0,-34 35-1,-36-1 1,53-87-16,-35 17 16,35 1-1,0-19 1,70-17 15,-17 0-15,-35 0-1,-1 0-15,-17 36 16,-35 122 15,17-122-15,-17-19-1,17 1 1,36-71 15</inkml:trace>
  <inkml:trace contextRef="#ctx0" brushRef="#br0" timeOffset="205510.46">4392 13758 0,'0'0'15,"0"-17"-15,18-1 0,-1 18 0,-17-18 16,71-17-1,17 35 1,-53 88 0,-35 89-1,-88-19 1,53-105 0,35-17-16,-18-19 15,18 1 1,71-18-1,123-18 1,-35-17 0,-124 35-1</inkml:trace>
  <inkml:trace contextRef="#ctx0" brushRef="#br0" timeOffset="206738.22">11518 13317 0,'0'0'0,"-17"0"15,17 36 16,0 52-15,17 88 0,18-52 15,-17-107-31,-18 19 16,35-1-1,-17-53 1,0-52-1,-18 52-15,0-88 16,0 53-16,0-53 16,0-52-1,-18 52 1,18 53 0,0 18-1,53 17 1,-35 0-16,70 18 15,35 0 1,-87 0-16,-19 0 16</inkml:trace>
  <inkml:trace contextRef="#ctx0" brushRef="#br0" timeOffset="207976.72">11677 13494 0,'0'0'0,"70"0"31,1 0-15,-53 0-16,-1 17 15,1 19 1,-18-19-16,0 89 15,0-35 1,18-36 0,-1-17-1,19-18 17,-1-53-17,-35-18 1,17 18-1,-17 36 1,53 105 47,18 18-48,-1-89 32,1-158-31,-53 123-1,17-211 1,-35 212 0,0-89-1,0 35 1,0 54-16,-18 17 31,1 123-15,17 18-1,35-35 1,35-71 0,-34-35-1,-1 0-15,18 0 16,70-123-1,-105 17 1,-18 35 0,0 36-1,0 17-15,-18 1 32,1 17-17,17 88 1,17 53-1,-17-70 1,0-54-16,0 1 0,0 17 16,0-17-16,0 17 15,0-17 1,36-18 15,52-53-15,-18 18-1,1-18 1,-53 35 0,-1 0-16,36-35 15,-35 18 17,-18-18-17,0 18 1,-18 17-1,1 18-15,-1 0 16,-35 36 0,53 34-1,35 1 1,142 17 0,-36-70-1,-106-18-15,0 0 16,71 0-1,-71-18 1</inkml:trace>
  <inkml:trace contextRef="#ctx0" brushRef="#br0" timeOffset="-212823.43">4568 15346 0,'18'0'31,"-18"-71"0,0 54-15,-70 17 0,-36 35-1,106-17-15,-18-18 0,0 35 0,1 0 32,17 18-17,17-35-15,89 35 16,-70-18-16,-1-18 0,18 19 15,0 34 1,-36-17 0,-17-35-1,0 0-15,0-1 0,-53 18 16,18-35 0,0 0 15,17 0-31,1-35 15,17-71 1,0 36-16,0 34 0,52-69 16,-16 52-16,-36 35 0,53-52 15,0 34 1,-36 36-16,-17-17 0,18 17 31</inkml:trace>
  <inkml:trace contextRef="#ctx0" brushRef="#br0" timeOffset="-212370.03">5133 15346 0,'0'-18'16,"0"36"-16,35-36 31,-35 36 16,18-1-32,-1-17 17,1 0-17,-18-17 1,0-1 0,0 36 77</inkml:trace>
  <inkml:trace contextRef="#ctx0" brushRef="#br0" timeOffset="-211807.06">5715 14958 0,'18'0'0,"-36"0"0,36-18 0,-18 0 16,0 1-16,-159 193 62,106 54-30,71-213-32,87 89 15,-69-106-15,-1 18 16,36-18 0,-71-18-1,0-17 1,-53-1 15,-18 19-15,18 17-1,18 35 1,35 18 0,35-35-1</inkml:trace>
  <inkml:trace contextRef="#ctx0" brushRef="#br0" timeOffset="-211207.27">6156 14993 0,'18'0'0,"-36"0"0,36-18 16,-1 1 0,-17 70 15,0 88-15,0-88-16,0 35 15,0 18 1,18-53-1,-18-36 1,18-17 15,-18-35-15,0 17-16,0-87 16,17-19-1,-17 106 1,0-17-16,0 0 0,0 17 15,0-17 1,0 17-16,0 1 0,-35-1 31,-89 71-15,54 0 0,17 0-1,35-53-15,18 17 0,0 1 31,36 0-15,-19-18-16,1 0 16,-1 0-16,19 0 0,52 0 15,-35 0 1,-53-18 0,18 18-16</inkml:trace>
  <inkml:trace contextRef="#ctx0" brushRef="#br0" timeOffset="-210806.81">6844 14922 0,'18'-17'16,"-36"34"-16,71-34 15,-36 17 1,-34 0 0,-142 106-1,36-36 1,87-52-16,1 17 16,0-17-1,35-1 1,35-17 15,36 0-15,52 0-1,-88 0-15,36 0 16,17 0 0,-70 0-1,-1 0 1</inkml:trace>
  <inkml:trace contextRef="#ctx0" brushRef="#br0" timeOffset="-210622.34">6650 15381 0,'-71'53'32,"142"-106"-32,-142 124 15,89-71 1,88 0-16,-89 0 15,19 0-15,87 0 16,1-36 0,-54 19-1</inkml:trace>
  <inkml:trace contextRef="#ctx0" brushRef="#br0" timeOffset="-209324.83">11501 14693 0,'0'0'0,"0"-17"31,0-1-15,17 88 15,36 124-15,-18-88-1,-17-70 1,-18-1 0,0-53 15,0-88-15,0 89-16,-18-124 15,-17 35 1,17 0-1,18 35 17,0 36-32,71-35 15,52 17 1,-87 53-16,70 0 16,-36 0-1</inkml:trace>
  <inkml:trace contextRef="#ctx0" brushRef="#br0" timeOffset="-208857.46">11606 14746 0,'0'18'31,"89"-18"16,-54-18-32,18 18-15,17 0 0</inkml:trace>
  <inkml:trace contextRef="#ctx0" brushRef="#br0" timeOffset="-207341.91">12259 14640 0,'0'18'15,"-71"70"1,1 0 0,35 0-1,17-35 1,18-35 15,0 0-31,71-18 16,-36-18-1,18-35 1,-18-17 0,-35 34-16,18-17 15,-18 36-15,0-19 16,0 19-1,0 70 17,0 17-17,0 1 1,17-36 0,1 0-1,52-35 1,-34-17 15,17-54-15,17-35-1,-34-17 1,-19 88-16,1-54 16,-18 19-1,0 35 1,0-18-1,0 35 1,0 0 0,-53 36-1,18 53 1,-1 34 0,36 19-1,0-1 1,36-17-1,-36-88 1,17 17 0,19 36-1,-19-71 1,1 17 0,52-17-1,-34 0 1,-19 0-16,19-17 15,34-19 1,-17-34 0,-18 17-1,-17 0 1,17 0 0,-17 0-1,-18 0 1,0 18-1,0 17 17,-53 18-17,18 36 1,17-36-16,0 35 16,1 18-1,17-18 1,53 0-1,17-17 1,-17 0 0,-53-1-16,18-17 15,-1 71 1,-34-18 0,-19 0-1,19-36 1,34-17 46,72-17-46,87-89 0,-17-18-1,-71 36 1,-35 18-1,-53 34 1,-35 1 0,-18 35-1,0 18 1,18 35 0,17 17-1,18-52-15,18 35 16,87-18-1,19-35 17,-54 0-17,-52 0-15,0 0 16</inkml:trace>
  <inkml:trace contextRef="#ctx0" brushRef="#br0" timeOffset="-180335.28">4233 16598 0,'0'-17'0,"-17"17"16,17 52 62,-18 72-62,18-89-16,0 53 15,0-17 1,0-53-16,0-1 0,0 1 15,0 17 1,0-17 0,0-36 31</inkml:trace>
  <inkml:trace contextRef="#ctx0" brushRef="#br0" timeOffset="-179750.32">4480 16598 0,'0'-17'16,"0"34"-16,0-52 15,0 17 17,36-52-17,-19 52-15,1-17 16,17 17-16,-17-17 16,17 17-16,0 18 15,1-17-15,-19 17 0,1 0 16,70 70 15,-88-35-31,0 1 0,-35 70 31,17-89-31,0 1 0,18-1 16,-17-17-16,17 18 0,-18 0 31,53-18 0,36 17-15,-71 1-16,18 17 16,-18-17-16,0 0 15,0 34-15,0-34 0,-36 53 16,19-54-16,-19 19 16,19-19-1,-1-17 1,18-17 15,18-1-15</inkml:trace>
  <inkml:trace contextRef="#ctx0" brushRef="#br0" timeOffset="-179354.36">5133 16669 0,'0'0'15,"0"-36"-15,0 19 47,35 17 0,-17 0-16,-18-18 47</inkml:trace>
  <inkml:trace contextRef="#ctx0" brushRef="#br0" timeOffset="-178983.88">5292 16334 0,'0'0'0,"-18"-18"16,0 18-1,107-18 16,34 1-15,-105-1-16,35 0 16,0 18-1,-36 71 1,-17 52 0,0 1-1,0-1 1,0-87-16,-17 17 15,17-36 1,0 18-16,0 1 31,0-19-15</inkml:trace>
  <inkml:trace contextRef="#ctx0" brushRef="#br0" timeOffset="-178784.51">5486 16810 0,'0'0'31,"-18"-18"-31,18-17 16,0 17-16,0-17 16,18 35-16,-1-18 0,142-70 15,-124 71-15,1 17 16,69-36-16,-16 19 15</inkml:trace>
  <inkml:trace contextRef="#ctx0" brushRef="#br0" timeOffset="-178417.31">6015 16492 0,'0'0'16,"0"-35"0,0 0-1,17 35-15,1 0 16,0-18-16,-1 18 0,19 0 16,-19 71-1,-17-54-15,-35 107 16,17-89-1,-35 71-15,1-36 16,52-52 0,52 0 15,90-18-15,-107 0-16,35-18 15,-17 18-15,-35-18 16,0 1-16</inkml:trace>
  <inkml:trace contextRef="#ctx0" brushRef="#br0" timeOffset="-177934.79">6809 16263 0,'0'-18'0,"17"18"0,1-17 15,-18-1 1,-35 36 15,-107 105-15,90-105-16,16 35 15,1-36 1,0 1-16,17 0 16,18-1-16,0 1 15,18 0 1,35-18-1,-18 0-15,-17 0 16,-1 0-16,71 0 16,-52 0-16,-19 0 0,1 0 0,53 0 31,-54 0-31,1 0 16</inkml:trace>
  <inkml:trace contextRef="#ctx0" brushRef="#br0" timeOffset="-177714.91">6703 16686 0,'-36'36'31,"72"-72"-31,-89 72 16,53-19-16,17-17 15,19 0-15,-19 0 0,19 0 16,-1 0-16,141 0 31,-140 0-31,-1 0 16,-17 0-16,-18-17 16</inkml:trace>
  <inkml:trace contextRef="#ctx0" brushRef="#br0" timeOffset="-160457.87">10530 15893 0,'0'0'0,"18"0"0,0-18 16,-18 0 0,-36 54-1,1-1 1,-88 53-16,17 0 15,71-70 1,-18 17 0,35-17-1,18-1 1,18-17 0,52 0-1,71 0 1,-105 0-16,69 18 15,-52-18 1,-17 0 0,-19 0-1,-17 18-15,0-1 32</inkml:trace>
  <inkml:trace contextRef="#ctx0" brushRef="#br0" timeOffset="-160208.5">10319 16475 0,'-53'35'31,"35"-17"-31,89-71 0,-124 106 32,229-53-17,-141 0-15,54-18 16,-1 0-1,-53 18 1,-17 0 0</inkml:trace>
  <inkml:trace contextRef="#ctx0" brushRef="#br0" timeOffset="-159791.25">11060 15981 0,'17'0'15,"-34"0"-15,34-18 0,-17-35 16,0 36 0,0 105 46,0-53-62,0 0 0,35 177 16,-17-124 15,-18-35-15,18-18-1,-1-35 32</inkml:trace>
  <inkml:trace contextRef="#ctx0" brushRef="#br0" timeOffset="-158894.8">11465 15928 0,'0'0'0,"0"-18"15,0 1 1,0-1 15,0 0 47,0 1 47,0-1-15,0 53 30,18 36-124,0 35 0,-1-18-1,-17-53-15,18 18 16,-1 18-1,-17-54-15,0 36 16,0-17 0,18-36 15,-18 17-15,0-34 46</inkml:trace>
  <inkml:trace contextRef="#ctx0" brushRef="#br0" timeOffset="-158292.25">11994 15681 0,'0'0'0,"18"-18"15,-18-17 1,0 17 0,-35 54-1,-71 122 1,88-87-16,-17 17 15,35 36 1,0-107-16,35 107 16,36-89-1,-36-35 1,36 0 0,-54-35-1,-17-18 1,-105 53-1,-1 0 17,35 0-17,36 35 1,35 0 0,35-17-1,0-18-15,1 0 16</inkml:trace>
  <inkml:trace contextRef="#ctx0" brushRef="#br0" timeOffset="-157708.59">12471 15928 0,'0'0'0,"0"-35"16,17 35 0,-17 17 46,18 54-31,0-71-31,-1 0 16,1 0 0,-18-18-1,0 1-15,0-1 16,0 0 0,-18 18-1,1 0-15,-1 0 16,0 18-1,18 0 17,18-18-17,17 0 17</inkml:trace>
  <inkml:trace contextRef="#ctx0" brushRef="#br0" timeOffset="-157192.1">13017 15646 0,'0'0'0,"18"-53"15,-18 17 1,18 36 0,-71 53-1,-88 124 1,105-1-1,36-52 17,89-54-17,-1-52 1,-71-18-16,54 0 16,-36-53-1,-35 18 1,-141 17-1,-18 18 1,89 0 0,35 18-1,35 17 1,0 0 0,17-35-1</inkml:trace>
  <inkml:trace contextRef="#ctx0" brushRef="#br0" timeOffset="-156708.28">13406 15716 0,'-18'-35'31,"18"17"-31,0 1 16,0-19 0,35-17-1,36 18 1,-54 35 15,-17 88-31,-17 106 31,-71-17-15,70-107 0,18-34-1,141-19 1,141-70-1,-52-17 1,-125 35 0,-69 35-1,-19 0-15</inkml:trace>
  <inkml:trace contextRef="#ctx0" brushRef="#br0" timeOffset="-152693.06">14764 15346 0,'0'0'0,"158"0"31,-34 0-16,-106 0-15,105 0 16,-52 0 0,-36-18-1,-17 18 1,-1 0 0</inkml:trace>
  <inkml:trace contextRef="#ctx0" brushRef="#br0" timeOffset="-152410.65">15081 15328 0,'0'18'32,"0"-36"-32,-17 36 0,17 70 31,70 88-16,-70-123-15,18 71 16,-1-71-16,-17-18 0,0 0 16,0 1-16,18-1 0,-18-18 0,0 19 15,18 17 1,-18-36 0,17-17-1,1 0 1</inkml:trace>
  <inkml:trace contextRef="#ctx0" brushRef="#br0" timeOffset="-151895.83">15434 15804 0,'18'18'0,"-36"-36"0,53 54 16,-17-36-16,0 0 31,17 0-15,-18 0-1,-17-18-15,18 0 16,-18 1-16,0-1 15,0 1-15,-18-36 16,1 53 0,-36-36-16,35 36 15,-17 0 1,17-17-16,1 17 16,17-18-1,53-17 1,70-1-1,-35 19 1,-52 17 0,-19 17-1,-17 54 1,0-53-16,0 17 0,0-17 16,0 17-16,18-17 0,-18 17 0,0-18 15,70 89 1,-52-106-1,17 18-15,-17-18 16,17 0-16</inkml:trace>
  <inkml:trace contextRef="#ctx0" brushRef="#br0" timeOffset="-151259.41">16051 15628 0,'0'0'0,"0"-35"16,0 17-16,0 0 0,0 71 62,0 53-30,18-88-32,-18 0 0,35-1 15,1-17 1,16-17-1,-34-1 1,17 0-16,-17-35 0,0 53 16,-1-70-16,-17 52 15,18 0-15,0 1 32,-36 52-1,18 53-16,0-52-15,18-19 16,17 19 0,-17-36-16,-1 0 0,18 0 15,1 0-15,34-18 16,-34 0-16,-1-17 0,0 17 16,0-17-16,-35 0 0,36-53 15,-36 17 1,0 53-1,-18 18 1,0 0-16,1 0 16,-1 36-16,18-19 0,0 71 31,18-17-15,88-18-1,-89-53-15,18 18 0,18-18 16,36 0-1,-72 0-15,-17-18 16,-17 18 0</inkml:trace>
  <inkml:trace contextRef="#ctx0" brushRef="#br0" timeOffset="-137465.28">15787 13353 0,'-18'-18'0,"-17"0"16,17 1 0,1-19-1,-1 1 1,18 18 0,0-1-1,35 36 1,1 70 15,-19-35-15,-17 52-1,0-87-15,0 17 16,0-17 0,0-36 15,-17-140 0,17 122-31,0 1 0,17 17 0,1-87 16,-18 87-1,17 0-15,1 1 0,17-1 16,36 18 0,-53 53-1,-1-35-15,1 17 16,-18-17-16,17 17 0,-17-18 0,0 19 0,18-19 15,-18 54 1,0-53-16,0 17 16,0-18-1,0 1 1</inkml:trace>
  <inkml:trace contextRef="#ctx0" brushRef="#br0" timeOffset="-137064.08">16228 13423 0,'17'0'47,"-34"35"-16,17-17-31,-18-18 0,18 18 0,0-1 16,0 1-16,0 0 15,18 17 1,35-35 0,-18 0-16,18-18 15,-35-17 1,-1 0-16,-17 17 15,-17-35 1,-19 18 0,1 35-1,17 0-15,1 0 16,-1 0-16,0 0 16</inkml:trace>
  <inkml:trace contextRef="#ctx0" brushRef="#br0" timeOffset="-136781.45">16545 13106 0,'0'0'0,"-35"-18"16,35 0 15,71 1-15,-54 17-1,18 0-15,-17 0 0,0 0 0,-1 0 16,54 0-1</inkml:trace>
  <inkml:trace contextRef="#ctx0" brushRef="#br0" timeOffset="-136648.72">16651 13159 0,'0'0'16,"-18"17"0,1-17-16,17 18 15,17-18 1,1 0-16,17 0 0,18 0 15,53 0 1</inkml:trace>
  <inkml:trace contextRef="#ctx0" brushRef="#br0" timeOffset="-135828.99">17180 12718 0,'0'0'0,"-17"0"16,-1 0 62,0 0-15,54 17-1,69-17-46,-16 18-1,-1-18 1,-35 0 0,-18 0-1,-17 0 16,-1 0-15,-17 18 0,0 70-1,-17-53-15,17 0 0,-18 18 16,0 88 0,1-105-16,17-19 0,0 1 0,0 0 15,-18 17-15,18 18 16,0-18-1,0-17 1,0-1 0</inkml:trace>
  <inkml:trace contextRef="#ctx0" brushRef="#br0" timeOffset="-135606.75">17304 13141 0,'-18'0'15,"36"0"-15,-36-18 0,53-17 31,159 17-15,-70 1 0,-89 17-16,18-18 0,0 18 0,0-18 15</inkml:trace>
  <inkml:trace contextRef="#ctx0" brushRef="#br0" timeOffset="-131933.97">15064 12047 0,'-18'0'47,"18"-17"-16,-18 17-15,18-18 46,18-35-31,35 18 1,-35 35-32,34 0 15,-34 0 1,17 35-1,-17-17 1,0-1-16,-18 19 0,17-19 16,19 72-1,-36 16 1,17-105-16,-17 36 0,18-19 0,-18 19 16,0-19-16,17 36 15,-17-18 1,0-17-1,0 0-15,0-1 32,-17-52 108,17 0-124,0 17-16,-18-17 16,18 17-16,-17-17 15,17 17-15,0 1 0,0-36 31,0 0-15,0 35-16,0 1 16,0-1-16,0-17 15,0 17-15,0-17 16,0-1 0,0 19-1,17-18 1,1 17-1,17 0 17,-17 1-17,-1-1 1,1 18-16,0 0 16,17 0 15,-17 0-16,-18 18-15,17 17 16,1 18 0,-18-36-16,0 1 0,0 0 15,0 17-15,17 88 16,1-52 0,-18-18-1,18-18 1,-18-17 15,0-1 0,17-17-15</inkml:trace>
  <inkml:trace contextRef="#ctx0" brushRef="#br0" timeOffset="-130680.48">15752 11783 0,'0'0'0,"-18"-18"15,0 18 63,106 0 235,-70 18-298,141 17 1,-89-17 15,-52-18-31,0 0 16,17 17 0,-17-17-16,-18 18 15,17-18-15,1 0 31,17 18 1,0-1-17,-17-17-15,0 0 16,17 18 0,-35 0-1,18-18 1,-1 0-1,-17 35 64,-35-18-64,17 1-15,-35 17 16,-35 1-1,71-19-15,-36 1 16,17 0 0,1-1-1,17-17 32,18 18 0</inkml:trace>
  <inkml:trace contextRef="#ctx0" brushRef="#br0" timeOffset="-130164.92">16475 12047 0,'0'0'31,"17"0"-15,-87 89 62,-1-19-62,36-70-16,-89 106 31,54-71-31,35 0 31,17-35-15,0 0-16,18 18 16,18-36 30</inkml:trace>
  <inkml:trace contextRef="#ctx0" brushRef="#br0" timeOffset="-129518.49">16581 11677 0,'-18'-18'62,"36"18"1,176 0-32,-177 0-31,71 0 31,-52 0-15,17 0 0,-36 0-16,1 0 31,-18 88-16,-18-52-15,18-1 0,-17 36 16,17-36-16,0-17 16,-18 34-16,0-16 0,18-19 15,0 19-15,0-19 0,0 19 16,0-19 0,0 1-1</inkml:trace>
  <inkml:trace contextRef="#ctx0" brushRef="#br0" timeOffset="-129351.34">16739 11942 0,'-17'0'0,"17"-18"15,17 0 1,1 18-16,0 0 0,105-35 16,71 17-1,-70 18 1</inkml:trace>
  <inkml:trace contextRef="#ctx0" brushRef="#br0" timeOffset="-104609.28">6562 17639 0,'0'18'78,"35"17"-63,-17-35 48,-18-18-32,0 36 32,17-18-32,1-35 0,-18-1 0,0 54 1,-18 0-17,1 34-15</inkml:trace>
  <inkml:trace contextRef="#ctx0" brushRef="#br0" timeOffset="-104060.66">6315 18150 0,'-18'0'32,"0"0"93,18 18-110,0 0-15,0-1 16,0 1 0,0-36 15,18-17-16,-18 17 1,0 36 62,0 0-78</inkml:trace>
  <inkml:trace contextRef="#ctx0" brushRef="#br0" timeOffset="-103627.21">6650 18009 0,'-71'0'32,"142"0"-32,-159 0 15,70 36 17,18-1-17,18 0 1,17-35-1,-17 0 1,-18-35 0,0 0-1,0 17 1,-18 36 31,18 17-32,35-18 1,-17-17 0</inkml:trace>
  <inkml:trace contextRef="#ctx0" brushRef="#br0" timeOffset="-103110.6">7144 17604 0,'0'0'0,"0"-36"15,0 19-15,-18 17 16,-52 0-1,52 17-15,0 1 0,18 0 16,-17 17-16,34 124 16,71 17-1,1-88 1,-72-70-16,-17 17 16,0 0-1,0-17-15,0 17 16,-35-17-1,35 0 1,-18-18-16,18 17 16</inkml:trace>
  <inkml:trace contextRef="#ctx0" brushRef="#br0" timeOffset="-102927.22">6967 18062 0,'-17'-35'31,"34"70"-31,19-123 16,105 35 0,-18 0-1,-70 36 1</inkml:trace>
  <inkml:trace contextRef="#ctx0" brushRef="#br0" timeOffset="-102643.43">7708 17745 0,'0'-36'32,"0"72"-32,-35-89 15,17 53-15,-105 70 16,35 107 0,70-142-16,18 88 15,88 107 1,-35-177-1,-35-53 1</inkml:trace>
  <inkml:trace contextRef="#ctx0" brushRef="#br0" timeOffset="-102177.24">7708 17992 0,'-17'-53'32,"34"106"-32,-34-124 15,34 71-15,1 0 16,52 88 0,-52-52-16,17 34 15,-35 1 1,0-54-1,0 1 1,-35-71 31,17-53-31,18 89-16,0-1 0,0-17 15,0-1-15,0 19 0,0-19 0,0 19 16,18-1-16,-18 1 0,18 17 0,-1 0 15,19-18 1,-19 18-16,18 35 16,1 53-1,-19-17 1,-17 35 0,0-89-16,18 19 15,-18-19 1</inkml:trace>
  <inkml:trace contextRef="#ctx0" brushRef="#br0" timeOffset="-101910.93">8061 17709 0,'0'-17'15,"18"-1"1,70 36 0,18 123-1,-89-88-15,19-18 0,-36 0 16,0 1-16,0-1 0,0 106 16,-89 35-1,-16-87 1,69-72-1</inkml:trace>
  <inkml:trace contextRef="#ctx0" brushRef="#br0" timeOffset="-101610.68">8414 17833 0,'0'0'0,"70"-35"31,36 17-15,-35 18 0,-54 0-1</inkml:trace>
  <inkml:trace contextRef="#ctx0" brushRef="#br0" timeOffset="-101460.58">8520 17974 0,'35'18'31,"0"-18"-31,18 0 0,141-18 16,-35-17 0</inkml:trace>
  <inkml:trace contextRef="#ctx0" brushRef="#br0" timeOffset="-100029.93">9525 17357 0,'0'0'0,"0"-18"16,0 0-1,-88 107 17,17 69-17,54 1 1,17 0 0,17-106-16,19 53 15,-19-89-15,18 36 16,1-53-16,-1 18 15,88-36 1,1-123 0,-54 0-1,-34 0 17,-36 17-17,0 89-15,0-36 16,-71-17-1,-17 35 1,0 53 0,17 36-1,36 34 1,17-52-16,18 35 16,18 0-1,53-18 1,-19-17-1,-16-18-15,17 0 16,-36 0-16,19 0 16,16 0 15,-34 0-15,0 0 15,-1 0-16,1 0 95</inkml:trace>
  <inkml:trace contextRef="#ctx0" brushRef="#br0" timeOffset="-99627.71">10389 17339 0,'0'0'0,"0"-18"16,0 1-16,18-1 15,-18 0 1,18 1 0,-36 17-1,-88 123 1,36 18 0,70-35-1,0-70-15,0-1 16,0 18-16,0 0 0,88 123 15,-71-141 1,1-17-16,0 0 0,-1-18 0,19 17 16</inkml:trace>
  <inkml:trace contextRef="#ctx0" brushRef="#br0" timeOffset="-99012.6">10495 17515 0,'0'0'16,"0"-35"-1,0 17 1,0 54 15,18 52-15,-18-53-1,0 1-15,0-19 16,0 71 0,0-70-16,0 0 15,0-1 1,0-70 31,0 18-32,0 0-15,0 0 0,0 17 16,0-17-16,0-1 0,53-87 16,-53 105-16,35-17 15,-17 17-15,-18 1 16,35 17-16,-17 0 0,17 0 15,35 105 1,-70-69-16,36 52 16,-19 18-1,-17-36 17,0-17-17,0-35 1</inkml:trace>
  <inkml:trace contextRef="#ctx0" brushRef="#br0" timeOffset="-98279.52">10901 17251 0,'0'0'0,"-18"0"31,18-35 79,0-1-95,18 36 1,-1 0-16,1-17 0,0 17 0,-1-18 0,54 18 16,-18 0-1,-53 18 1,17 17-16,-17 0 31,0 36-15,0-54-16,-17 1 0,-1-18 0,18 18 0,0-1 15,-17-17-15,-1 18 16,0-18 15,36-18 1,52 1-17,-34-1-15,-1 18 16,18 18-1,-53 52 1,-18 1 0,1-54-1,-1 1-15,-17 0 16,35-1-16,-36 1 0,19-18 0,-18 18 31,17-18-15</inkml:trace>
  <inkml:trace contextRef="#ctx0" brushRef="#br0" timeOffset="-97962.27">11324 17022 0,'0'-18'0,"35"18"31,195 194-15,-89-35-16,-106-36 0,0-35 15,1 18-15,-19 35 16,-123 177 0,-246-54-1,228-228-15,18-1 0,18-17 16,0-18-16,-35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31T10:05:27.9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16192 2857 0,'0'-17'32,"0"-1"15,0 53 15,0 107-31,0-37 1,0-69-1,0-19-16,18-17 1,0 0-16,-1-17 0,19-1 16,122-141-1,-140 106-15,17 53 16,1-53-16,17 1 16,-18 34-1,-18 0 1,-17 54 15</inkml:trace>
  <inkml:trace contextRef="#ctx0" brushRef="#br0" timeOffset="202.23">16475 2946 0,'0'0'0,"0"17"15,-18-17-15,36 36 31,52 17-15,-34-1 0,16 1-1,-34-35-15,0 0 16,-1-1 0,-17 1-1</inkml:trace>
  <inkml:trace contextRef="#ctx0" brushRef="#br0" timeOffset="417.27">16916 2981 0,'0'-18'15,"17"1"32,54 17-31,-53 0-16,-1 0 0,1 0 15</inkml:trace>
  <inkml:trace contextRef="#ctx0" brushRef="#br0" timeOffset="551.09">16916 3069 0,'-18'0'15,"36"0"-15,-54 18 16,36-1 0,124 1-1,-71-18 1</inkml:trace>
  <inkml:trace contextRef="#ctx0" brushRef="#br0" timeOffset="1449.76">17551 2893 0,'-18'0'0,"36"0"0,-54 0 32,36-18 15,53-35-16,-53 36-31,36 17 0,-19-18 15,1 18-15,0 0 0,17 0 16,35 18 0,-70 34-1,-17 19 1,-1-18 0,-17-18-1,17-35-15,18 18 16,-17-18-1,52 0 17,18 0-17,-36 0 1,1 0-16,0 0 0,-18 18 0,35 52 31,-35-52-31,-18 17 16,-35 18-1,-17-35 1,35-1-16,-1-17 16,1 0-1,17 0-15,1 0 0,-19 0 32,36-17-17</inkml:trace>
  <inkml:trace contextRef="#ctx0" brushRef="#br0" timeOffset="1734.37">18186 3087 0,'0'0'0,"-18"0"32,36-18-1,105 18-15,-70 0-16,18 0 15,-1 0 1,-52 0-16</inkml:trace>
  <inkml:trace contextRef="#ctx0" brushRef="#br0" timeOffset="1968.39">18433 2910 0,'0'0'0,"-36"0"31,36-17-16,-17 123 17,17 52-17,-18-122-15,18 17 0,0 17 16,0-17 0,0-35-16,0 17 15</inkml:trace>
  <inkml:trace contextRef="#ctx0" brushRef="#br0" timeOffset="2367.69">18821 2963 0,'0'0'0,"0"-35"16,17 0 0,19 35-1,-19 0-15,1 0 0,17 0 16,-17 53-1,-36 53 1,-52-18 0,52-71-1,0 1-15,1 17 0,-19 1 16,36-19 0,0 1-1,36 17 1,-19-35-16,19 18 0,34-18 15,1 17 1</inkml:trace>
  <inkml:trace contextRef="#ctx0" brushRef="#br0" timeOffset="2666.21">19332 3104 0,'0'0'16,"-17"0"15,69 0 16,1 0-32,-17 0-15</inkml:trace>
  <inkml:trace contextRef="#ctx0" brushRef="#br0" timeOffset="2833.6">19315 3193 0,'-36'35'32,"266"0"15,-195-35-47</inkml:trace>
  <inkml:trace contextRef="#ctx0" brushRef="#br0" timeOffset="3982.69">19967 2946 0,'-17'0'16,"17"-18"46,35 18-46,71 0 0,-36 0-1,-52 0-15,17 0 16,0 0 0,-17 0-1</inkml:trace>
  <inkml:trace contextRef="#ctx0" brushRef="#br0" timeOffset="4515.76">19967 2928 0,'0'0'0,"-17"53"31,-1-18-15,18 36 0,-35-18-1,35 0 1,0-36-1,0 1 1,88-36 47,53 1-32,-106 17-31,1 0 15,-1 53 1,-35 35 0,-88-35-1,70-18-15,-17-35 0,-1 18 16,-34-1 0,35-17-1,-1 0 1</inkml:trace>
  <inkml:trace contextRef="#ctx0" brushRef="#br0" timeOffset="27226.45">10142 2028 0,'0'0'0,"18"0"187,0 0-187,17 0 0,0 0 16,36 0-1,-18 0-15,35 0 32,124 18-1,-107-18-15,-87 0-16,17 0 0,1 0 15,-19 0-15,89 0 31,17 0-31,-87 0 0,87 0 16,-35 18 0,36-18-1,-1 0 1,-34 0 15,-54 0-31,35 0 16,36 0-1,-88 0-15,17 0 0,53 17 16,-52-17-16,34 0 16,-35 0-16,1 0 0,17 0 15,-36 0-15,36 0 16,53 0 0,-88 0-16,17 0 0,0 0 15,71 0 1,0 0-1,0 18 1,-71-18-16,36 0 16,52 18 15,-52-18-15,70 17 15,-124-17-31,36 0 15,-35 0-15,17 0 16,18 0 0,-35 0-16,-1 0 0,1 0 31,0 0 0,-1 0-15,-17 18 93,-17-18-93</inkml:trace>
  <inkml:trace contextRef="#ctx0" brushRef="#br0" timeOffset="41703.18">5521 8608 0,'0'-36'15,"-18"19"1,-35-1-1,18 18 1,0 35 15,35 54-15,70 87 0,1-52-1,-71-54 1,-18 1-1,18-54-15,-35-17 0,0 18 16,-1 0-16,1-1 16,0-17-1,17 0 1</inkml:trace>
  <inkml:trace contextRef="#ctx0" brushRef="#br0" timeOffset="41903.78">5151 8925 0,'-18'-17'31,"36"34"-31,17-52 16,124 35 0,-1-18-1</inkml:trace>
  <inkml:trace contextRef="#ctx0" brushRef="#br0" timeOffset="42159.93">5997 8678 0,'0'0'0,"-17"0"31,-89 53-15,53 18-1,53 123 1,35-106 0,0-53-16,71 53 15</inkml:trace>
  <inkml:trace contextRef="#ctx0" brushRef="#br0" timeOffset="42652.46">6191 8819 0,'0'-17'16,"0"34"-16,0-52 0,18 35 31,52 88-16,-70-70 1,36 70-16,-36-53 0,17-35 16,-17 18-16,0 0 0,0-1 15,0 1 1,-17-18 0,-19 0-1,36-53 1,-17-35-1,52 17 1,-17 36 0,-1 17-16,19 18 0,34 0 31,18 18-15,-70-18-16,0 71 15,-1 17 1,-17-35-1,0-18 1,0-17-16,0-1 16</inkml:trace>
  <inkml:trace contextRef="#ctx0" brushRef="#br0" timeOffset="42901.88">6615 8678 0,'0'-17'0,"0"-1"32,88 53-17,-53 1-15,71 122 16,-18 54-1,-88-177-15,-88 177 16,-71-71 0,106-123-16,18-1 15,0-17-15</inkml:trace>
  <inkml:trace contextRef="#ctx0" brushRef="#br0" timeOffset="43619.34">5433 8837 0,'17'0'78,"125"18"-47,-125-18-31,1 0 16,17 0-1,-17 0 1</inkml:trace>
  <inkml:trace contextRef="#ctx0" brushRef="#br0" timeOffset="46284.97">8132 8696 0,'17'0'47,"-52"0"93,-36 35-108,54-35-32,-54 36 15,1-19 17,17 18-17,17 1 1,19-36-16,-1 0 0,0 17 15,1 1-15,-18-18 16,-1 35 0,1-35-1,17 18 1,-17-18 0,17 18-1,1-18 1,-1 17 15,1-17 32,-1 18-48,0-18-15,1 0 16,17 17-1,-18-17 1,0 0-16,18 18 141,0 0-48,124 17 95,-89-17-172,36-1-16,34 19 15,142 34 1,-141-17-1,-35-53 1,-36 18 0,0-18-1,-17 0 17,-18 17-17,18-17 16</inkml:trace>
  <inkml:trace contextRef="#ctx0" brushRef="#br0" timeOffset="46860.53">7691 9631 0,'0'0'0,"-18"0"15,0 0 1,1 0-1,-19 17 1,19-17 0,-1 0-1,0 0 1,336 0 31,-248 0-32,371 18 1,-423-18 0,17 0-16,1 0 0,34 18 31,-52-18-15</inkml:trace>
  <inkml:trace contextRef="#ctx0" brushRef="#br0" timeOffset="48568.18">9490 8731 0,'17'0'172,"1"0"63,0-35-188,-36 0-16,18 17-31,-35 0 15,-18 18 1,35 0-16,1 0 0,-19 0 16,-34 36-1,52-19-15,-17 19 16,35 34 0,0 1-1,35-18 1,0-18-16,18 0 15,35-17 1,1-18 0,-36 0-1,17 0 17</inkml:trace>
  <inkml:trace contextRef="#ctx0" brushRef="#br0" timeOffset="49166.73">9948 8749 0,'0'-35'31,"18"35"110,0 0 31,-18-18-141,-36 18 0,36 18-15,0-1 0,18-17-1</inkml:trace>
  <inkml:trace contextRef="#ctx0" brushRef="#br0" timeOffset="51132.55">10971 8625 0,'-17'36'109,"-36"-19"-93,53 1-16,-18 0 0,1-18 16,-1 0-16,0 0 15,1 0-15,-19 0 16,1-18 0,35 0-16,-18-17 15,18 0 1,0-18-1,18 18 1,35-1 0,-18 36-1,36 36 1,-54-1 0,1 18-16,17 53 15,-17-53-15,35 158 16,-18-52-1,-17-106 1,-1 17 0,-17-52-1,0 0 1,0-1-16,-52-17 16,-37 0-1,-16-17 1,16-19-1,54 1 1,17 0 0,18 17-16,0 1 15,36-54-15,87-52 16,18-1 0,-105 106-1,-19 1-15,18-1 16,1-17-1,-36 17 1,0 1-16</inkml:trace>
  <inkml:trace contextRef="#ctx0" brushRef="#br0" timeOffset="51459.28">11553 8537 0,'18'-35'31,"-36"70"-31,1-70 31,-89 123-15,106-53-16,-35-17 0,-1 35 16,36-18-16,0-17 0,-17 35 0,17-36 15,0 125 1,0-107-16,35 18 0,18 0 16,18 17-1,-54-70-15,18 0 16</inkml:trace>
  <inkml:trace contextRef="#ctx0" brushRef="#br0" timeOffset="51950.08">11818 8696 0,'0'-18'0,"0"36"0,0-53 15,18 35-15,-1 0 0,19 17 16,-19 1 0,36 53-16,-35-36 0,-18-18 15,17 36-15,1-17 16,-18 34 0,0-35-1,-18-35-15,1 0 16,-18 0-1,17-70 1,18-36 0,18-17-1,-1 105 1,1 0-16,-1-17 0,1 35 0,106-35 31,-54 52-15,-35 72-1,-17-36-15,-18-36 0,18 36 16,-18 53 0,0-71-16,0-17 15,0 17 1,0-17-16,17-18 16</inkml:trace>
  <inkml:trace contextRef="#ctx0" brushRef="#br0" timeOffset="52219.9">12453 8378 0,'0'-17'16,"18"17"-16,-1 0 0,107 35 31,87 318-15,-175-124-1,-36-17 1,-71-124 0,18-53-16,18 1 0,0-19 0,-18 19 15,35-36-15,-17 17 0,-53-17 16</inkml:trace>
  <inkml:trace contextRef="#ctx0" brushRef="#br1" timeOffset="82140.42">4322 10477 0,'-18'-17'31,"0"17"0,18-35 16,53 35-31,-35-18-16,35 0 15,0 18 1,-36 0-16,1 0 15,-36 0 17,-176 36-17,53 16 1,71-16 0,70-1-1,52 36 16,19-18-15,-36-18 0,-17-18-16,-18 1 15,-35 17 1,17-17-16,-17 0 16,17-18-16,0 0 0,-34 17 15,16-17 1,19 0-1,17-17-15,0-1 32</inkml:trace>
  <inkml:trace contextRef="#ctx0" brushRef="#br1" timeOffset="82690.83">4551 10619 0,'17'0'0,"-17"-18"16,36 0-1,-1 36 1,18 105 0,-53-105-1,18 53-15,-18-54 16,0 19-16,0-19 16,0 1-16,0-1 0,0 1 31,-18-18-31,0 0 0,1-53 31,17-70-15,0 87-16,0 1 0,17-35 15,-17 52-15,18-35 0,17 35 0,-17-17 16,-1 17-16,19 18 0,-36-17 0,35-1 16,0 18-1,1 0-15,-36 18 0,17-18 16,1 35-16,-18-17 0,18 17 0,-18 141 31,0-123-15,0-35-16,0 0 15,0-1 1</inkml:trace>
  <inkml:trace contextRef="#ctx0" brushRef="#br1" timeOffset="83121.89">4868 10231 0,'0'0'0,"0"-53"15,18 35-15,17 0 16,36 1 0,-36 34-1,-17 19 16,-18-19-31,0 36 16,0 18 0,0-54-1,17-17 17,54-53-17,52 1 1,-70 34-1,-17 18 1</inkml:trace>
  <inkml:trace contextRef="#ctx0" brushRef="#br1" timeOffset="83424.45">5327 10636 0,'-18'18'0,"36"-36"0,-53 36 16,17-18-1,36 0 48,140 0-32,-140 0-31,0-18 0</inkml:trace>
  <inkml:trace contextRef="#ctx0" brushRef="#br1" timeOffset="84045.92">5697 10513 0,'0'-18'15,"-17"0"1,17 1 15,17-18-15,36-1 0,-17 19-1,-1 17-15,35 0 16,1 35-1,-71-17 1,0-1-16,0 18 16,0-17-16,-18 35 15,18-35-15,-17-1 16,-1 1-16,-17 0 16,17-1-1,106-34 32,-70-1-31,35 18-1,-18 88 1,-35-70 0,-35 52-1,17-52-15,1 17 0,-1-17 0,-70 17 31,52-35-15</inkml:trace>
  <inkml:trace contextRef="#ctx0" brushRef="#br1" timeOffset="85139.65">7267 10248 0,'0'0'0,"0"-17"16,18-1-1,-1 18 1,-17 18 0,-17-18-16,-71 70 15,-53 18 1,123-70-16,-17 0 0,-18-1 15,17 18 1,-16-17 0,34-18-16,18 18 15,-18-1-15,1-17 16,-1 18 0,18 0 15,53-18-16,-35 0-15,52 17 0,18 1 16,-52 0-16,52-1 16,-53-17-16,53 36 15,-35-19-15,-35-17 16,35 18 0,-36-18-16,-17 17 15,18-17 1,-18 18 31</inkml:trace>
  <inkml:trace contextRef="#ctx0" brushRef="#br1" timeOffset="85438.43">6932 10918 0,'-70'36'32,"140"-72"-32,-158 72 15,211-36 17,36 0-17,-106 0-15,53 0 16,-71 0-16,0 0 0,1 0 15,-1 0 1,-17 0-16,17 0 31</inkml:trace>
  <inkml:trace contextRef="#ctx0" brushRef="#br1" timeOffset="86889.23">8520 10513 0,'-18'0'62,"18"35"-15,0-17-47,18-18 16,-1 0-1,18 0 1,-35-36 15,-17 1-15,-1 35 15,1 0-15,17 18-16,0-1 31,0 1-15,17-18 15,1-18 0,-18 1-31,0-1 31,0 36 16,0-1-31,0 1-16,17-18 0,-17 18 15,36-1 1,-1-17 0,-17 0-1,-1-17-15,-17-19 16,18 36 0,-18-17-16,0-19 0,0 19 15,0-1-15,0 1 16,-35-1-1,17 18-15,0 0 0,1 0 16,-19 0-16,19 18 0,-18-1 0,17 1 16,-17 17-16,17-35 0,-17 53 15,17-18-15,18-17 0,0 0 0,0-1 16,0 19-16,0-19 0,0 18 16,88 71-1,-70-106-15,35 18 16,-18 0-16,-17-18 0,35 0 15,-36 0-15,72-18 16,-72 18 0,1-18-16</inkml:trace>
  <inkml:trace contextRef="#ctx0" brushRef="#br1" timeOffset="87703.89">9243 10583 0,'0'-17'31,"17"52"63,1-35-78,0 0-1,-18-35 1,-18-1-1,-17 36 17,-1 0-17,36 36 17,0-1-17,0-17 1,0-1-1,18-17 1,0-35 0,-18 17-1,0 1 1</inkml:trace>
  <inkml:trace contextRef="#ctx0" brushRef="#br1" timeOffset="96100.64">10001 10477 0,'-17'-17'47,"17"-1"-32,0 1 1,17-19 0,1 19-16,17-1 15,18 18 1,-18 0 0,-17 71-1,-18-36 1,18 35-16,-18-17 15,0-35-15,0 17 0,0 36 16,0-54-16,0 1 16,0 0-16,0-1 15,-18 1 17,0-18-17,1 0 1,17-71-1,0 54-15,0-36 16,35-106 0,0 124-16,18-53 15,53-18 1,-106 88-16,35 18 16,-35-17-16,36 17 0,-1 0 15,-18 35 1,-17-18-16,0 72 15,0 52 1,0-35 0,0-36-1,71-52 17,0-18-17,-54 0-15,1 0 0,35-35 16,-36 35-16</inkml:trace>
  <inkml:trace contextRef="#ctx0" brushRef="#br1" timeOffset="96571.43">10566 10037 0,'0'0'15,"0"-18"-15,0 0 16,0 1-16,17 17 0,1 0 0,0-18 15,70 0 1,-71 18-16,36 0 16,0 36-1,-53 34 1,-17 18 0,-1-70-16,18 0 15,0-1-15,-18 1 0,1-18 0,17 18 16,0-1-1,158-140 1,72-1 0,-142 71-1,88 0-15,-35 36 32,-52 17-32</inkml:trace>
  <inkml:trace contextRef="#ctx0" brushRef="#br1" timeOffset="185671.03">3986 11853 0,'89'0'172,"-37"0"-157,54 0 1,-17 0 0,-54 0-16,0 0 15,-17 0 1,-1 0-1,1 0 17</inkml:trace>
  <inkml:trace contextRef="#ctx0" brushRef="#br1" timeOffset="186303.86">4110 11889 0,'0'0'0,"-18"0"16,18 35 62,0 18-62,0 35-1,0-53 1,0-17-16,0 0 15,0-1 17,0 1-32,18-18 31,-1 0-15,19 0-1,52-35 1,-70 35-16,-1 0 0,19-18 15,-19 18-15,1 0 0,-1 0 0,36 0 16,-35 0-16,0 0 16,-18 35-1,0 36 1,-18-71 0,-17 35-16,17-17 0,-17-18 0,-36 53 15,36-36 1,0-17 15,17 0-15</inkml:trace>
  <inkml:trace contextRef="#ctx0" brushRef="#br1" timeOffset="187154.75">4727 12083 0,'0'0'31,"88"0"94,-70 0-109,106 0-1,-107 0 1,18 0-1,-35 17 17,-52-17-17,-19 0 1,0 0 0,36 18-1,0-18 1,52 0 15,54 0-15,-53 0-16,-1 0 15,1 0-15</inkml:trace>
  <inkml:trace contextRef="#ctx0" brushRef="#br1" timeOffset="187686.37">5397 12065 0,'-17'0'0,"34"0"0,-52 0 16,18 0-1,-19 0 1,36 18-1,53-18 32,18 0-31,-18 0-16,141 0 16,-106 0-16,53 0 15,-106 0-15,1 0 0,34 0 16,-52 0-16,-1 0 0,19 0 15,-1 0 1</inkml:trace>
  <inkml:trace contextRef="#ctx0" brushRef="#br1" timeOffset="188453.31">5468 11642 0,'0'0'0,"0"-18"0,0-17 47,18-1-32,17 36-15,0-17 0,-17 17 16,70-18 0,-17 1-1,-1 17 1,-52 0-16,-1 0 15,1 52 1,-18 1 0,-18 0-1,1-35-15,17 0 16,-18-18-16,18 17 16,35-17 77,18 0-77,-35 18-16,0-18 0,-18 17 0,17-17 16,-17 18-16,0 0 0,0-1 15,0 1-15,0 0 0,0 17 16,-53 18-1,-17-35 1,35-18 0,17 17-16,0-17 15,1 0 1,-1 0 15</inkml:trace>
  <inkml:trace contextRef="#ctx0" brushRef="#br1" timeOffset="189236.46">5486 12488 0,'35'36'63,"-35"-19"-63,18 36 15,-1-35-15,-17-1 0,0 89 16,0-70 0,0-1-16,0 18 15,0-89 32,0-34-16,0 52-31,18-70 16,35 0 0,0 35-1,0 35 1,0 18-1,-18 71 1,-35-53-16,0 52 16,0 18-1,0-35 1,0-18 0,0 1-1</inkml:trace>
  <inkml:trace contextRef="#ctx0" brushRef="#br1" timeOffset="189670.16">5962 12312 0,'0'0'0,"88"-35"31,-70 35-31,35 17 16,-36 36-1,-17 0 1,0 0 15,-17-18-15,17-17 0,158-106 30,-140 70-30,35 0-16,70 1 16,-34-18-1,-72 35 1</inkml:trace>
  <inkml:trace contextRef="#ctx0" brushRef="#br1" timeOffset="190541.54">7514 11765 0,'-159'88'78,"18"-17"-47,141-53-15,-17-1-16,-19 1 15,1-1 17,0 1-17,17-18 32,53 35-16,36 1-15,88-1 0,-53 0-1,-36-17 1,-17-1 0,-35-17-1,-1 0 1,-17 18-1,18-18 32</inkml:trace>
  <inkml:trace contextRef="#ctx0" brushRef="#br1" timeOffset="190954">7214 12365 0,'0'0'0,"-35"17"16,17 1-1,1-18 1,34 0 15,72 0 0,-19 0-31,-35 0 0,1 0 16,-1 0-16,53 0 16,-70 0-16,52 0 15,-34 0-15,-19 0 16,1 0-1,17 0 1,-17 0 15,-1 0-15</inkml:trace>
  <inkml:trace contextRef="#ctx0" brushRef="#br1" timeOffset="193370.49">8449 11977 0,'0'-18'31,"18"36"78,-1-18-62,-17 17 94,18-17-110,0 0-15,-18 36 140,17-36-94,1 0-46,-18-18 0,17 18-1,-17-18 17,18 18-17,-18-17 1,0-1-1,0 1 32,0-1-15,-18 0-1,1 1-16,-18 17 1,-1 0 0,19 0-16,-1 17 15,0-17-15,1 18 0,-19 17 16,19 0 0,-1 1-1,1 17 1,17-36-1,0 19-15,0-1 16,0-18 0,17 1-16,1-18 0,-18 18 15,17-18-15,1 0 0,0 0 0,70 17 32,0-17-17,-53 0-15,-17 0 0,17 0 16,-17 0-16,17-17 15,-17-1-15</inkml:trace>
  <inkml:trace contextRef="#ctx0" brushRef="#br1" timeOffset="201743.92">16387 8855 0,'0'0'0,"-18"-18"31,18 36-15,0 17-1,0 0-15,0-17 0,18 17 16,-18-17-16,0 17 16,0 53-1,17-88-15,-17 18 16,0 0-16,0-1 15,0 1 1,18-18 15,-18-53 1,0 35-32,0 1 0,0-1 0,17-35 15,-17 18-15,18-53 31,-18 17-15,0 53-16,0 1 16,0-1-16,0 1 0,0-1 31,-18 106 16,1-88-32,-1 35-15,18-17 0,-17 17 0,-1-17 16</inkml:trace>
  <inkml:trace contextRef="#ctx0" brushRef="#br1" timeOffset="201981.9">16281 9296 0,'0'17'0,"0"1"31,70-18-15,-34 0-16,34 0 15,-17 0-15,0 0 0,-18-18 16,36 1-16</inkml:trace>
  <inkml:trace contextRef="#ctx0" brushRef="#br1" timeOffset="202598.69">16475 8802 0,'0'-35'31,"-36"35"32,-105 158-32</inkml:trace>
  <inkml:trace contextRef="#ctx0" brushRef="#br1" timeOffset="204831.07">16669 9913 0,'0'0'0,"-18"0"31,18-18-15,0-17 15,18-18 0,17 18-15,18 17 0,17 18-1,1 0 1,-36 53 0,-35 0-1,0-35-15,0 70 16,-88 35-1,35-70 1,0 18 0,0-36-1,0-17 1,36-1-16,-18-17 31,35-17 16,35-1-31,-18 1-16,19 17 15,17 0 1,-36 0-16,36 0 16,-18 17-1,-17 18 1,0-17-1,17-18 1,36 0 0,-54 0-16,107-35 15,-1 0 1,-70-18 0,-35 35-1</inkml:trace>
  <inkml:trace contextRef="#ctx0" brushRef="#br1" timeOffset="206450.84">16651 10918 0,'0'0'0,"-35"-17"15,35-1 16,17-17-15,72 0 0,-1 35-1,-35 0 1,-18 17 0,-35 19-16,0 16 15,-35 19 1,-36-18-1,36-18 1,17-35 0,142 0 46,-1 53-31,-105-35-15,-53 88 0,-1-89-16,-52 36 15,0 0 1,35-35 0,18-18-1,17 0-15</inkml:trace>
  <inkml:trace contextRef="#ctx0" brushRef="#br1" timeOffset="209679.52">16598 11800 0,'18'0'0,"-36"0"0,53 0 16,-17 0-16,0 0 15,-1 71 1,-17-53-16,0 70 16,0 35-1,0-70 1,0-18 15,0-17 0,0-88 1,0-19-17,0 54-15,18-53 16,0-36-1,-18 107-15,0-19 0,0-16 16,0 16 0,0 1-1,-53 35 1,-71 35 0,107-17-16,-19 17 15,1 0 1,35-17-16,0 0 31,18-1-15,35 1-1,52 0 1,-34-18 0</inkml:trace>
  <inkml:trace contextRef="#ctx0" brushRef="#br1" timeOffset="211162.67">16739 12612 0,'0'0'0,"-35"0"16,17 0 15,54-18-15,34 18-1,1-17 17,-36 17-32,0 0 15,1 0 1,-72 0 15,-193 0-15,194 17-16,-71 18 15,53 18 1,53-35-16,18 35 16,140 70-1,-69-52 1,-72-36 0,-34 18-1,-72 0 1,72-53-16,-54 18 15,36-18 17</inkml:trace>
  <inkml:trace contextRef="#ctx0" brushRef="#br1" timeOffset="212079.75">16404 13388 0,'35'18'31,"-17"-1"-15,0 18 31,-1-35-47</inkml:trace>
  <inkml:trace contextRef="#ctx0" brushRef="#br1" timeOffset="212246.4">16475 13847 0,'0'0'0,"0"35"16,0-18-1,0 1 1</inkml:trace>
  <inkml:trace contextRef="#ctx0" brushRef="#br1" timeOffset="212431.84">16545 14235 0,'0'17'15,"18"1"1,-18-1 31,18-17-47</inkml:trace>
  <inkml:trace contextRef="#ctx0" brushRef="#br1" timeOffset="212628.84">16616 14728 0,'0'36'16,"17"-36"-1,-17 17 1,0 1 15</inkml:trace>
  <inkml:trace contextRef="#ctx0" brushRef="#br1" timeOffset="214294.28">17004 15416 0,'18'0'32,"-1"0"-1,-34 0 0,-54 0-15,-53 0-1,-17 0 1,124 18-16,-54 0 16,-35-1-1,106 1-15,-35-18 16,17 18-16,-105-1 15,35 1 1,35-18 15,35 0-31,1 0 16,-1-35 0,0-1-1,18-17 1,18 0-1,17 1 1,-17 52-16,17-36 16,0 36-1,1 0-15,-1 0 16,71 18 0,0 70-1,-1 0 1,-16 18-1,-19-53 1,-52-35-16,35-1 31,53 19-15,-36-36 0,18 0-1,-35-36 1,-17 1-1,-36 17-15,17-17 16,-17 17 0,0-17-1,-17 35-15</inkml:trace>
  <inkml:trace contextRef="#ctx0" brushRef="#br1" timeOffset="-208470.61">19509 7338 0,'0'0'0,"-18"0"46,18-18-14,176 0-1,-87 18 0,-72 0-15,1 0-1</inkml:trace>
  <inkml:trace contextRef="#ctx0" brushRef="#br1" timeOffset="-208020.73">19579 7302 0,'0'0'0,"0"18"0,-17 17 32,17 1-32,-18-1 0,0-35 0,18 35 15,0-17-15,0 17 0,0 0 16,-17 18-1,17-17 1,0-19 0,17-17-1,54 0 1,-36 0-16,0 0 16,36 0-1,-53 53 1,-18 18-1,-18-36-15,-17 0 16,-36 1 0,53-19-1,1-17-15,-18 0 0,-18 0 32,35 0-17,18-17 1,0-1-16,18 0 0</inkml:trace>
  <inkml:trace contextRef="#ctx0" brushRef="#br1" timeOffset="-207771.4">20108 7638 0,'0'0'32,"0"-18"-17,18 18 1,0-18-16,17 18 16,0 0-16,18 0 15,35 0 1,-70 0-16</inkml:trace>
  <inkml:trace contextRef="#ctx0" brushRef="#br1" timeOffset="-207369.81">20849 7585 0,'-53'0'31,"106"0"-31,-123 0 16,105 0 0,71 0-1,-36 17-15,71-17 0,-88 18 16,194 0 0,-211-18-16,16 0 15,-34 0-15,0 0 0,17 0 16,-17 0-1,-1-18 1</inkml:trace>
  <inkml:trace contextRef="#ctx0" brushRef="#br1" timeOffset="-206787.46">20673 6862 0,'0'-18'16,"0"36"-16,0-54 15,0 1 1,17 35-16,72-35 15,-19 35 1,-35 0-16,71 0 47,-123 123-16,17-105-31,-18-18 0,0 35 0,1-35 16,-1 35-1,0-35 1,54-17 15,52-19-15,-70 36-16,52 0 16,-35 18-1,-17 0-15,0 17 16,-18-17-16,-36 105 15,19-105 1,-36 17-16,-18 0 16,18-17 15,36-18-31,-1 0 16</inkml:trace>
  <inkml:trace contextRef="#ctx0" brushRef="#br1" timeOffset="-206187.17">20884 7990 0,'0'0'0,"0"-35"15,0 17 1,36 18-1,-19 0-15,19 0 16,-1 124 0,-17-106-16,-18 70 15,0-18 1,-18-34 0,18-19-16,-18 1 31,1-53-16,17-54 1,17 1 0,1 71-1,17-19-15,-17 19 0,70-19 32,-53 36-32,36 18 15,-36 17 1,-35 1-16,0-19 0,0 19 0,18-1 15,-18 35 1,0-34 0,0-19-1,0 1-15</inkml:trace>
  <inkml:trace contextRef="#ctx0" brushRef="#br1" timeOffset="-205887.96">21378 7990 0,'71'-53'32,"-142"106"-32,212-106 31,-141 71-31,18-18 0,-18 35 15,0 18 1,0-17 0,0-19-1,18 1 1,52-36 0,124-70-1,-158 88-15,34-18 16,-35 1-16,-17 17 0,35-18 15</inkml:trace>
  <inkml:trace contextRef="#ctx0" brushRef="#br1" timeOffset="-201705.96">15804 8361 0,'-17'0'15,"-1"0"17,53 0 30,-17 0-46,0 0-16,88 0 15,-89 0-15,71 0 16,106 0 0,0 0-1,106 17 1,-212 1-16,159 0 15,-176-1-15,88 1 16,141 17 0,-247-35-16,-1 18 15,19-18-15,-36 0 0,18 0 0,-18 0 16,318 35 15,-300-35-31,71 0 16,-36 18-16,0-18 15,71 17 1,-124 1-16,18-18 0,-35 0 0,35 0 16,-18 0-16,-18 0 0,72 18 15,87-18 1,-141 17-16,18-17 0,-18 0 16,18 0-16,-17 18 0,17-18 0,0 18 15,141-1 1,-124-17-16,71 18 15,71 17 1,-36-17 0,-70-18-1,-53 18-15,18-18 16,17 0 0,-53 0-1,-17 0-15,35 0 16,-18 0-16,0 0 0,36 0 15,-36 0-15,0 0 0,18 17 16,53-17 0,-88 0-16,17 0 0,-17 0 0,17 0 15,124 18 1,-1-18 0,1 17-1,-124-17-15,36 0 16,88 0-1,-124 0 1,18 0-16,-18 0 0,0 0 0,18 0 16,194 0-1,-88 0 1,-141 0 0,35 0-1,-18 0-15,0 0 0,18 0 31,-35 0-31,-1 0 0,1 0 0,17 0 32</inkml:trace>
  <inkml:trace contextRef="#ctx0" brushRef="#br1" timeOffset="-199239.33">18309 6491 0,'-17'0'578,"-1"0"-578</inkml:trace>
  <inkml:trace contextRef="#ctx0" brushRef="#br1" timeOffset="-197282.75">15910 7444 0,'-17'0'31,"34"-18"1,1 18-17,52 53 1,-34 70-1,-36-105-15,17 88 16,-17 0 0,0-53-1,0-36 1,0 1 0,-17-71 30,-1-71-30,18 107-16,0-36 0,0 35 0,0-35 16,88-105-1,-70 140-15,52-70 16,19 35 0,-72 53-16,1 0 15,53 53 1,-54 17-1,1-34-15,-18 17 0,17 88 16,1 0 0,0-106-1,17 18 1,-35-35-16,53 17 16,-35-35-16,70 17 31</inkml:trace>
  <inkml:trace contextRef="#ctx0" brushRef="#br1" timeOffset="-189243.61">18327 6562 0,'0'-18'16,"17"18"30,-17 88 33,0 283-48,-17-318-31,-18 440 31,-18 19-15,35-177 15,0-35-15,18-212-16,-35 141 15,-18 36 1,35-212-16,-17 106 15,-18 158 1,36-87 0,-1-19-1,0 1 1,1 0 0,17-177-16,-18 18 15,0 17-15,-17 89 16,35-36-1,-17 1 1,-1-18 15,0-71-31,18 18 16,-17 53 0,-1-36-1,18 1 1,0-36-16,0 36 15,0-36-15,0-17 0,0-1 16,0 19-16,0-1 0,0 18 16,0 88-1,0-88-15,18 17 16,-18-34-16,17 17 16,-17-18-16,18 18 15,-18-36 1,0 1-16,0 0 0,0-1 0,35 19 15</inkml:trace>
  <inkml:trace contextRef="#ctx0" brushRef="#br1" timeOffset="-187510.84">17956 12506 0,'0'0'0,"0"-18"31,0 71 63,0-17-79,0-1-15,-17 53 16,17 177-1,0-195-15,17 107 16,1 52 0,0-70-1,-1-18 1,-17 17 0,0-105-16,0 88 15,0 18 1,0-106-16,0 88 15,0 0 1,0-17 0,-17-18 15,17-89-31,0 19 0,-18 34 16,18-17-16,0-35 0,0 88 31,0-54-16,0-34-15,0 0 0,0 17 16,0-17-16,0 17 0,0-17 0,0 34 16,0-34-16,0 0 0,0 17 0,0-17 15,0 35-15,0 35 16,0 18 0,0-53-1,0-36-15,0 1 16,0-1-16,0 1 0,0 53 15,0-54 1,0 1-16,0 17 16,0-17-16,0-1 15,0 1 1,0 0-16,-18-1 16,18 1-1,0 17 16,0 1-15,0-19 15,0-70 32</inkml:trace>
  <inkml:trace contextRef="#ctx0" brushRef="#br1" timeOffset="-181957.57">15822 6650 0,'-18'0'16,"54"0"31,-19 0-32,19 0-15,140-18 16,71 1 0,18-1-1,-36 0 1,-194 1-16,106-1 16,71 0-1,-36 1 1,18 17-1,-35 0 1,-35-18 0,-89 18-16,88 0 15,-87 0-15,122 0 32,125 0-17,-72 0 1,-87 0-1,-107 0-15,89 0 16,-53 0-16,-18 0 16,89 0-1,-18 0 1,17 0 0,-35 0-1,1 0 1,-19 0-1,18 0 1,-70 0 0,105 0-16,18 18 15,18-18 17,-123 0-32,69 0 15,19 17 1,-107-17-16,19 0 0,52 18 15,106 0 1,-53-1 0,-17-17-1,-36 0 1,0 18 0,-53-18-16,53 18 15,106-1 1,-17 1-1,-54-1 1,-52 1 0,-18-18-1,-36 0 1,107 18 0,70 17-1,-53 0 1,-53-35-1,-70 0-15,-1 0 16,19 18 0,-19-18-1,1 18 17,0-18 30</inkml:trace>
  <inkml:trace contextRef="#ctx0" brushRef="#br1" timeOffset="-178880.22">15752 6720 0,'17'-17'32,"-17"105"93,-35 88-110,17 1 1,-17 34 0,35-69 15,0 52-16,0-159-15,0 106 16,-18 53 0,18-141-16,0 0 0,-17 70 15,17 36 1,-18-141-16,18 87 16,-18 1-1,18 0 1,-17-71-16,17 1 0,0-1 15,0-17-15,0-1 0,-18 71 16,0 18 0,18-88-1,-17 70-15,17-17 16,0-18 0,0-18-16,-18-17 15,18 17-15,0-18 0,0 54 16,0-18-16,-17 0 15,-1 53 1,18-71-16,-18 53 16,18-53-16,0 54 15,0-19 1,0-17-16,-17-35 0,17 35 16,0-18-16,-18-17 0,18 34 15,-18 90 1,18 16-1,0 1 1,18-124-16,-18 18 16,18-17-16,-18-19 0,0 36 0,17 35 15,-17 71 1,0 0 15,0-36-15,0-52-16,0-18 0,-35 0 15,35-36-15,-18-17 0</inkml:trace>
  <inkml:trace contextRef="#ctx0" brushRef="#br1" timeOffset="-177154.68">15452 11589 0,'-18'0'63,"18"17"-32,-18 19-15,18 105-1,-17 53 1,17-141-16,0 0 0,-18 70 16,-17 142-1,35-212-15,-35 105 16,17 19 0,-17-19-1,17 19 1,18-142-16,0 36 15,-35 105 1,35-141-16,-18 18 16,18-35-16,-18 70 0,18 53 15,-17 0 1,-1-17 0,18-71-1,-17 53 1,-19 52-1,36-52 1,-17 18 0,-1-19-1,0-34 1,18-36-16,0 36 16,-17 52-1,17-34 1,0 16-1,0-16 1,0-1 0,0-71-1,0 19-15,0-1 0,0-17 0,0 17 16,0 0-16,0 106 31,17-123-31,1 52 16,0-52-16,-18 17 15,17 18 1,1 0 0,-18-35-16,0-1 0,18 36 15,-1 0 1,1 0 0,-1-18-1,-17-17-15,0 0 16,18 35-1,-18-18 1,0 18 0,0-35-1,35-54 32,-35 19-31,0-19-16</inkml:trace>
  <inkml:trace contextRef="#ctx0" brushRef="#br1" timeOffset="-175197.9">22701 6967 0,'0'-17'63,"0"-1"-16,0 0-32,0 1 17,0-1-1,0 1-15,0-19 46,0 19 1,0 105-17,-17 229-14,17-281-32,0 16 0,0 107 15,-18 18 1,18-89 0,0-53-16,0 18 0,0-18 15,0 18-15,0-18 0,0 1 0,0 158 31,0-141-31,0-18 0,0 36 0,0-19 16,18-16-16,-1 105 16,19 0-1,-1 53 1,0-71 0,-17 36-1,17 0 1,-35-18-1,0-88-15,0 0 16,0 70 0,0-105-1</inkml:trace>
  <inkml:trace contextRef="#ctx0" brushRef="#br1" timeOffset="-173565.96">22913 9684 0,'-18'-18'32,"18"36"30,-17 17-46,17 0-16,-18-17 0,18 70 15,0 0 1,0-35-16,-18 35 16,1 36-1,17-89-15,0 0 0,-18 18 16,18-17-16,0-19 0,0 19 15,0-19-15,-18 124 16,18-105 0,-17-1-16,17-17 0,-18 17 0,1 53 15,-1 0 1,18-70 0,-18-1-16,18 19 0,-35 140 46,35-141-30,0-17-16,-18 35 16,18-35-16,-17-1 0,17 1 0,0 0 15,0 34 1,-18-16-16,18-1 16,-35 53-1,17-17 1,0-18-1,18-36-15,0 1 0,0 0 16,0 52 0,0-52-16,0 17 15,0-17-15,0 17 0,0-17 0,0 17 16,0-17-16,0-1 0,-17 71 16,-1-17-1,18-18 1,0-36-1,0 1-15,0 17 0,-17-17 16,17 88 0,0-89-16,0 19 0,0 34 31</inkml:trace>
  <inkml:trace contextRef="#ctx0" brushRef="#br1" timeOffset="-171049.27">22472 12382 0,'0'0'0,"18"0"62,-18 53-30,17 18-17,-17-18-15,0 0 16,0 88-1,0-106-15,0 36 16,0-1-16,0 54 16,0-1-1,0-17 1,0-71-16,0-17 16,0 17-16,-35 53 15,35-70 1,-18 17-16,18 18 0,-17 35 31,-1-17-15,18 0-1,-18-18 1,18 17 0,-17-52-16,17-1 0,-18 19 15,18 17 1,-18 17-1,1 1 1,17-54-16,-18 36 16,18-35-16,-17-1 0,17 19 15,-18 34 1,18-34 0,-18-1-16,18 35 15,-35 19 1,35-36 15,-18 17-15,18-52-16,0-1 0,-17 1 0,17 0 0,0-1 15,0 36 1,-18 18 0,0-18-1,18-36-15,0 19 16,-17 34-1,17 1 1,-18-36 0,18-17-16,0-1 0,0 19 15,-17-1 1,17 18 0,0-18-1,0-17 1,-18-1-16,18 19 0,0 34 31,-18-17-15,18-18-1,0 1 1,0-1 0,0-17-16,0 17 15,0 18 1,0-36-16,0 19 15,0-19 1,0 19 0,0-19-16,0 1 15,-17 17 1,17-17 0,0-1-16,0 1 15,0 0 32,-18-89 16,0 53-48</inkml:trace>
  <inkml:trace contextRef="#ctx0" brushRef="#br1" timeOffset="-160417.34">19844 8996 0,'0'0'0,"-18"17"16,36-17 78,-1-17-79,1 17-15,53-35 16,34 17 0,-87 18-16,17 0 15,1 18 1,-36 17-1,0-18-15,0 19 0,0-19 0,-18 107 16,-17-89-16,17 0 16,-53 36-16,1 0 15,17-36 17,35 0-17,1-17 1,-1-18-1,36 0 1,70-18 0,53 0-1,-106 18-15,1 0 0,17 0 16,-36 0-16,54 0 16,-1 18-1</inkml:trace>
  <inkml:trace contextRef="#ctx0" brushRef="#br1" timeOffset="-134007.02">19403 9948 0,'0'-17'31,"0"105"0,0 0-15,-18 36 0,0-36-1,18-35 1,-17-18 0,17-17-1,0-89 16,35-88-15,-17 36 0,17-36 15,-35 88-15,0 36-1,-35 18 1,-142 34-1,124 1-15,-17 35 16,17 0 0,53-36-16,0 19 15,35-19 1,18-17 0,71 18-1,-89-18-15,-17 0 0,34 0 16,19 0-1,-53 0-15</inkml:trace>
  <inkml:trace contextRef="#ctx0" brushRef="#br1" timeOffset="-133629.35">19720 10107 0,'0'0'0,"0"18"16,0-1 15,18 1 31,-36 0-30,-17-18-1,0 0 0,35 17 0</inkml:trace>
  <inkml:trace contextRef="#ctx0" brushRef="#br1" timeOffset="-133279.02">19879 10001 0,'0'0'0,"53"-53"16,0 53 0,-18 0-1,-17 53 17,-36 71-17,-17-89-15,0 0 0,17 1 0,0-19 16,-17 1-16,0 35 15,17-36 1,18 19 0,71-19-1,-54-17-15,36 0 16,53 0 0,-71 0-16,54-17 15,-72 17-15</inkml:trace>
  <inkml:trace contextRef="#ctx0" brushRef="#br1" timeOffset="-132779.28">20514 10037 0,'0'-18'32,"0"36"-32,0-54 15,18 36 1,35-17 0,35-1-1,0 0 1,-70 18-16,17-17 15,-17 17 1,-54 0 0,-123 0-1,71 70 1,71 18 15,17-70-31,70 106 16,36-36-1,-71-53-15,-35-17 0,36 17 16,-36 18 0,-89-18-1,-34 0 1,105-35-16,-17 18 16,17-18-1</inkml:trace>
  <inkml:trace contextRef="#ctx0" brushRef="#br1" timeOffset="-116002.96">19367 11112 0,'0'0'0,"-17"-17"32,17-1-17,17 89 32,1 140-31,-18-175-16,0 17 15,0-18-15,0 53 16,0-35 15,0-18-15,0-176 31,0 71-32,0 34-15,0 19 0,18-124 16,-18-1 0,17 72-1,-17 17 1,0 18 0,-70 52-1,52 19 1,-35-19-16,-17 36 0,-36 53 15,53-71 1,53 1 15,0-19-15,53 1 0,53-18-1,88 0 1,-106-35-1</inkml:trace>
  <inkml:trace contextRef="#ctx0" brushRef="#br1" timeOffset="-115568.97">19773 11236 0,'0'0'0,"18"18"16,-18-1 46,17-17-46,-17 18 15,18-18 0,-18 18 63,0 17-63</inkml:trace>
  <inkml:trace contextRef="#ctx0" brushRef="#br1" timeOffset="-115152.06">20338 11060 0,'35'-36'32,"-70"72"-32,-36 34 31,-35 107-16,89-19 1,17-34 15,53-54-15,17-52 0,-35-18-16,1 0 15,17-35 1,-53 17-16,0 0 15,-18 1 1,0 17-16,-17 0 16,17 0-16,-52 0 15,35 35 1,17 0 0,0-17-1</inkml:trace>
  <inkml:trace contextRef="#ctx0" brushRef="#br1" timeOffset="-114785.33">20884 11218 0,'0'0'0,"18"-53"16,0 53-16,-124 53 31,-53 124-15,141-124-16,-17 52 15,35 1 1,0-88-16,88 35 16,1-36-1,-19-17 1,-35-35-1,-35 0 1,-105 0 15,87 35-31,-88 0 16,-17 35 0,105-17-16,0-1 15</inkml:trace>
  <inkml:trace contextRef="#ctx0" brushRef="#br1" timeOffset="-108704.14">19315 11994 0,'0'0'0,"35"53"47,-35 0-31,0-35-16,17 123 31,-17-18-15,0-105-16,0 35 15,0-18 1,0-105 31,0-1-31,0 54-16,0-72 15,18 1 1,-18 53-16,0-106 15,0 106 1,-35 35 0,17 0-1,-52 17-15,17 18 32,53-17-32,-36 0 15,36 35 1,18-53-1,88 17 1,-88-17-16,34 0 0,19 0 16,70 0-1,-106 0-15,18 0 16</inkml:trace>
  <inkml:trace contextRef="#ctx0" brushRef="#br1" timeOffset="-108330.72">19879 12153 0,'0'18'32,"18"-18"-1,-1 0 0,-17 17 110,0 36-110</inkml:trace>
  <inkml:trace contextRef="#ctx0" brushRef="#br1" timeOffset="-107801.66">20391 12153 0,'0'0'0,"35"-53"16,-35 36-16,17 17 15,-17-18-15,0 0 0,0 1 16,-52-1 0,34 18-1,-70 0 1,17 35 0,54 36-1,17 35 1,35-89-16,53 89 15,18-35 1,-106-54-16,0 1 0,17-18 0,-17 18 16,0 35-1,-35-18 1,-18-35 0,36 0-1,-1-35 1,18 17-16,0 0 15,35-52-15,-17 17 0,17 35 16,0-35-16,-17 36 0,123-124 16,-88 123-1</inkml:trace>
  <inkml:trace contextRef="#ctx0" brushRef="#br1" timeOffset="-106438.36">20990 12065 0,'-17'0'328,"17"-18"-125,0 124-141,0 123-30,0-105-1,0-106-16,0-1 1,0 1 0,0-36 31</inkml:trace>
  <inkml:trace contextRef="#ctx0" brushRef="#br1" timeOffset="-100841.45">19173 12894 0,'0'0'0,"18"-18"0,0 1 32,-1 105-1,1 88-15,-18-140-16,0 87 15,0-17 1,0-88-16,-18-1 0,18 1 15,0-1-15,0 1 16,0-71 15,0-70-15,18 70 0,0-71-16,-1-70 15,-17 177 1,0-89-1,0 71 1,-17 17-16,-36 18 16,-18 18-16,-52 34 15,17 37 1,88-72-16,1 1 16,-1 35-1,18-36 1,88-17-1,-53 0-15,89 0 16,70-52 0,-176 52-16,34 0 15</inkml:trace>
  <inkml:trace contextRef="#ctx0" brushRef="#br1" timeOffset="-100506.73">19703 13000 0,'17'0'0,"-34"0"15,52 0-15,-17 0 47,-1 0-16,-34 35-15,-1 0 0,0-17-1,18 0 1,0-1-16,18-17 16,52 0 15,-52 0-31,0-17 15,-18-1-15</inkml:trace>
  <inkml:trace contextRef="#ctx0" brushRef="#br1" timeOffset="-99987.99">20338 13035 0,'17'-35'16,"-34"70"-16,52-105 0,-35-1 31,-18 53-31,-17 18 0,-36-17 15,36 17-15,-124 0 16,124 17-16,35 19 16,-18 52-1,36-53-15,88 71 16,17-18 0,-87-53-16,17 18 15,-18 0 1,-53 0-1,-105 0 1,35-35 0,52-18-1,36-36 1,53-87 0,-35 88-1,35-18-15,53-18 0,-53 18 16,105-17-1,-17-18 1,-123 70-16,17 0 0,-17 18 0,17 0 16</inkml:trace>
  <inkml:trace contextRef="#ctx0" brushRef="#br1" timeOffset="-99687.03">20884 12859 0,'0'0'0,"18"-18"16,-36 18-1,-17 0-15,-18 35 16,36 36-1,17-53-15,0 17 16,17 18 0,1 0-16,0-36 0,17 89 15,-35-18 17,0-70-32,-18 0 15,-52-1 16,52-17-31,18-17 0,0-36 16,0 17-16,123-158 16,-87 159-1,34-53-15,-34 53 0,-1-1 16,0 19-16,0-19 16</inkml:trace>
  <inkml:trace contextRef="#ctx0" brushRef="#br1" timeOffset="-74482.91">27023 9102 0,'-18'0'31,"0"0"0,-34 0 16,34 0-47,0 0 16,1 0 15,87 0-15,301 0-1,-318 0-15,158 0 16,-70 0 0,-52 17-1,-72-17-15,1 0 16,-1 0 15,-69-17-15</inkml:trace>
  <inkml:trace contextRef="#ctx0" brushRef="#br1" timeOffset="-73800.19">27093 8608 0,'-17'0'0,"34"0"0,-34-18 15,-1 18 1,18-18 0,0 1-1,71-54 16,-36 71-31,-17-17 0,34-1 16,37 0 0,-54 18-16,0 0 15,-17 36 1,-18-19-16,0 1 0,0 0 0,0 17 16,-53 18-1,53-36-15,-18 1 0,1 0 16,-1-1-1,106-34 48,18 70-32,-106-36-31,-53 142 31,-17-106-15,17-18 0,17-35-1,19 0-15,-1 0 16,0 0 0</inkml:trace>
  <inkml:trace contextRef="#ctx0" brushRef="#br1" timeOffset="-72598.63">27340 9454 0,'18'0'93,"0"53"-77,-18 36 0,0-19-1,17 1 1,-17-18-1,0-36-15,0 18 16,0 1 0,0-19-1,0-70 79,0 1-78,0-19-1,0 18 1,0 35-16,0-17 16,0-18-1,0 36 1,0-1-1,0 0 17,0 1-17,-35 17 17,-18 35-17,0 18 1,18 0 15,17-36-15</inkml:trace>
  <inkml:trace contextRef="#ctx0" brushRef="#br1" timeOffset="-72181.44">27217 9931 0,'0'0'0,"-18"0"16,1 17 0,122-17 30,19 0-30,-36 0 0,-17 0-1,-36 0 1</inkml:trace>
  <inkml:trace contextRef="#ctx0" brushRef="#br1" timeOffset="-71581.84">27552 9402 0,'0'-36'16,"18"36"15,34 0-16,-16 18 1,-19 17 0,-17-17-16,0-1 15,0 1-15,0 0 32,71-54 30,-18 1-46,-18 0-16,71-18 15,-88 35-15</inkml:trace>
  <inkml:trace contextRef="#ctx0" brushRef="#br1" timeOffset="-70406.75">28275 9119 0,'-35'0'31,"88"-17"32,88 17-32</inkml:trace>
  <inkml:trace contextRef="#ctx0" brushRef="#br1" timeOffset="-70263.86">28275 9260 0,'0'0'16,"0"18"-1,53-18 1,141 0-1</inkml:trace>
  <inkml:trace contextRef="#ctx0" brushRef="#br1" timeOffset="-68885.21">29069 8925 0,'0'18'62,"0"-36"95,0-17-142,35 0 1,0-1-1,-17 36-15,17-17 16,54-1 15,-37 18-15,1 0 0,-35 53-1,-18 0 1,0-35-16,-35 17 15,-1 35 1,1-34 0,0-1-1,17-35 1,18 18 0,-17-18 15,17-18-16,53 0 1,-1 1 15,-34 17-31,35 0 16,0 35 0,-53 0-16,18-35 0,-18 71 15,-36 17 1,-34-35-1,52-35-15,-52-1 16,17 1 0,0-18-1,17 0 1,19 0 15</inkml:trace>
  <inkml:trace contextRef="#ctx0" brushRef="#br1" timeOffset="-67984.43">27023 11271 0,'0'0'0,"-71"0"32,54 0-1,34 0-16,1-17-15,35 17 0,264-36 16,-70 19 15,-194 17-31,71 0 16,-107 0-16,19 0 0,-1 0 16,18 0-1,-18 0 1,-35-18 15,-18 0-31</inkml:trace>
  <inkml:trace contextRef="#ctx0" brushRef="#br1" timeOffset="-67418.83">27446 10566 0,'-35'-18'0,"35"0"0,0 1 15,0-19 1,17-16-1,36 52 1,53-18 0,-53 18-1,-35 53 1,-18 17 0,-53-17-1,35-35-15,1 0 16,-1-1-16,18 1 0,-18-18 15,18 18 1,0-1 15,88-17-15,-70 0-16,70 53 16,-88-35-16,0 17 15,0-17-15,0-1 0,0 36 0,-53 18 16,-88 35-1,88-89-15,18 1 16,-18-1 0,71-34 31</inkml:trace>
  <inkml:trace contextRef="#ctx0" brushRef="#br1" timeOffset="-66668.43">27340 11571 0,'0'-18'0,"0"36"0,0-53 15,0 17-15,18 1 16,-18-1-16,18 18 16,52-18-1,-52 18-15,-1 0 0,19 0 0,34 53 16,-70 88-1,-17-105 1,-19 16-16,19-16 0,-36 17 0,17-18 16,-16 0-16,16 1 0,1-19 0,0 1 15,17-1-15,0 1 0,1-18 16,-1 35 0,124-17 15,88 0-16,-159-18-15,18 17 0,0-17 16,35 0 0,-70 0-1,-36-35 17,18 0-17</inkml:trace>
  <inkml:trace contextRef="#ctx0" brushRef="#br1" timeOffset="-66285.33">27764 11395 0,'0'-18'0,"0"0"16,70-17-1,-35 35 1,-17 53 0,-18 18-1,-18-36 1,1 0-1,-1-17 1,195-53 47,-36-36-48,-106 36-15,0 35 0</inkml:trace>
  <inkml:trace contextRef="#ctx0" brushRef="#br1" timeOffset="-65985.2">28663 11112 0,'71'0'109,"-36"0"-93</inkml:trace>
  <inkml:trace contextRef="#ctx0" brushRef="#br1" timeOffset="-65802.08">28593 11254 0,'0'53'32,"0"-106"-32,123 123 31,-105-70-31,88 0 16,-54 0-16</inkml:trace>
  <inkml:trace contextRef="#ctx0" brushRef="#br1" timeOffset="-53970.58">29298 11077 0,'0'0'15,"18"-35"1,17 0 0,18-1-1,0 36 1,17 0 0,-34 36-1,-36-1-15,17-35 0,-17 18 16,0-1-16,0 36 15,-53 18 1,1-54 0,-1-17-1,35 0 1,0 0-16,1-70 16,17-1 15,0 18-16,17 18 1,36 17 0,-35 1-16</inkml:trace>
  <inkml:trace contextRef="#ctx0" brushRef="#br1" timeOffset="-53602.02">29916 11007 0,'35'17'15,"-70"-34"-15,105 34 16,-70 1 0,0 0-1,0-1 1,0 1-16,0-1 15,18 19 17,-1-36 30</inkml:trace>
  <inkml:trace contextRef="#ctx0" brushRef="#br1" timeOffset="-53207.36">30304 10830 0,'0'-17'0,"0"34"0,-18-34 15,18-1-15,-18 18 16,18-18 0,89 18 15,34 0-16,-105 0-15,17 0 16,0 0-16,0 0 16,-17 0-16,-18 89 31,-88 69-15,70-122-1,18 16-15,-35 19 16,35-53-16,-18 35 0,18-36 0,-17 36 15,17-35-15,0-1 0,0 1 16,0 0-16,0-1 0,0 1 16,0 0-1</inkml:trace>
  <inkml:trace contextRef="#ctx0" brushRef="#br1" timeOffset="-53023.51">30374 11218 0,'-17'0'16,"34"0"-16,-52-17 15,35-1 1,53 0 0,0 1-1,-18 17-15,18 0 0,0-18 0,17 0 16,-34 1-16,69-18 0</inkml:trace>
  <inkml:trace contextRef="#ctx0" brushRef="#br1" timeOffset="-52556.75">31133 10866 0,'35'0'47,"0"0"-31,-17 0-16,88 0 15,-53 0 16,-53-18-31,-36 18 32,-87 0-17,52 18 1,54 52 0,17-52-16,17 70 15,89 35 1,-71-87-1,-35 34 1,0-52-16,-70 17 16,-36 18-1,88-35-15,-52-1 16,17-17 0</inkml:trace>
  <inkml:trace contextRef="#ctx0" brushRef="#br1" timeOffset="-51690.18">26987 13529 0,'-17'0'0,"-1"0"0,-17 0 16,-36 0-1,54 0 1,140 0 15,54 0-15,-72 0-16,89 0 15,124 0 1,-265 0-16,17 0 0,-52 0 0,17 0 0,54 0 31,-89-18-15</inkml:trace>
  <inkml:trace contextRef="#ctx0" brushRef="#br1" timeOffset="-51157.19">27146 13035 0,'0'-18'0,"0"36"16,0-53-16,0 17 0,0 1 16,0-1-16,18 0 0,17-17 15,71-18 1,-71 53-16,-17 0 0,0 0 16,-1 0-16,18 0 15,-17 0-15,-18 18 0,0 17 16,-18 18-1,1-35 1,-1-1-16,1 1 0,-1-18 0,18 17 0,-35 1 16,17-18-16,0 0 15,54 0 17,-1 18-17,0-18-15,-17 17 0,-1-17 16,1 0-16,0 18 0,-18 17 15,0-17-15,0 0 0,0 17 16,-36 35 0,19-34-16,-18-36 0,17 0 15,0 17-15,1-17 0,-1 18 0,0-18 16,-17 0 0</inkml:trace>
  <inkml:trace contextRef="#ctx0" brushRef="#br1" timeOffset="-50774.56">27111 13829 0,'-18'-18'15,"36"36"-15,-36-53 16,18 140 15,36 160-15,-36-212-16,0 17 15,0-17-15,0-17 0,17-1 0,-17 36 16,0-54-16,0 36 16,18-53-1,0 0 1</inkml:trace>
  <inkml:trace contextRef="#ctx0" brushRef="#br1" timeOffset="-50107.77">27675 14058 0,'0'0'0,"0"-17"16,-53 122 15,36 19-15,17-107-1,0 36-15,17-35 0,-17 0 16,18-18-16,-18 17 0,35-17 16,-35 18-16,18-18 0,88 0 31,-106-18-31,18 18 0,-1-35 15,1 35-15,-18-18 0,0 1 0,0-1 16,0 0-16,0-17 16,-88-53-1,70 53-15,-70-1 16,70 19-16,0-1 16,-17 1-1,35-36 1,159 0-1,-106 35-15,106 0 16,-71 18 0,-71 0-16,1 0 15,-18 36-15,0-19 0,0 19 16,-18-1-16,-17 53 16,35 0-1,35-35 1,36-35 15,-36-18-31,-17 0 0,35-18 16,35-35-1,-88 36-15,18-1 0,-18-17 16,0-1-16,-71-16 16,18 34-16,-88-17 15,106 17-15,17 18 0,-17 0 16,17 0-16,-35 0 15,36 0 1</inkml:trace>
  <inkml:trace contextRef="#ctx0" brushRef="#br1" timeOffset="-49774.23">28328 13670 0,'35'-18'0,"-70"36"16,88-36-16,-53 1 0,35 17 0,-17 0 16,35 35-1,-53 0 1,-18 18-1,18-35-15,-17 0 16,52-18 31,124-71-31,-54 18-1</inkml:trace>
  <inkml:trace contextRef="#ctx0" brushRef="#br1" timeOffset="-49507.52">29228 13494 0,'-18'0'16,"36"0"-16,-54 0 0,-17-18 15,36 0 1,34 1 0,72 17-1,16 0 16,-69 0-31,-19 0 0,19 0 0</inkml:trace>
  <inkml:trace contextRef="#ctx0" brushRef="#br1" timeOffset="-49356.23">29316 13600 0,'-53'35'31,"106"-70"-31,-88 70 16,52-35-16,142 17 15,88-17 1,-177 0-16,-34-17 16</inkml:trace>
  <inkml:trace contextRef="#ctx0" brushRef="#br1" timeOffset="-42106.33">30198 13264 0,'0'0'0,"0"-17"31,-18-1-15,18 1-16,35-19 16,36 36-1,0 0 1,17 71 0,-71-36-16,-17 36 15,0-54 1,0 19-16,0-19 0,0 18 0,-88 36 15,71-53-15,-54-1 16,0-17 15,54 0-31,-1 0 0,-17-17 16,0-54 0,17 53-16,18-17 0,0 18 15,0-72 1,35 54-16,-35 0 0,35 35 15,-17-35-15,17 35 16,54-36 0</inkml:trace>
  <inkml:trace contextRef="#ctx0" brushRef="#br1" timeOffset="-41666.46">30762 13264 0,'0'0'16,"18"0"-16,-18 18 31,0 0-16,0-1 1,0 19 0,17-1-1,1-35 48,0-35-32,-18 17-15,0 36 46</inkml:trace>
  <inkml:trace contextRef="#ctx0" brushRef="#br1" timeOffset="-41177.33">31291 13194 0,'0'0'0,"18"0"16,-18-18-16,-18 18 47,-70 88-32,0 54 1,70-37-1,18-69-15,0-19 0,0 19 16,0-19-16,53 18 16,18-35-1,-18-17 1,0-54 0,-18-35-1,-17 18 1,-18 35-1,-36 18 1,-17 35 15,0 0-15,36 0 0</inkml:trace>
  <inkml:trace contextRef="#ctx0" brushRef="#br1" timeOffset="-40760.76">31768 13212 0,'0'0'0,"53"-36"15,-53 19 1,-53 52 15,-36 88 0,72-87-31,17-19 0,-18 19 0,18-19 16,0 89 0,0-71-16,35 1 15,18-19 1,-35-17-16,0 0 0,17 0 15,35-53 1,-52 18-16,0-18 16,-1-53-1,-17 89-15,0-36 16,-70 0 0,52 35-1,-17 18 1,35 18-1</inkml:trace>
  <inkml:trace contextRef="#ctx0" brushRef="#br1" timeOffset="-40210.76">32209 13212 0,'17'-18'31,"-34"36"-31,34-71 15,1 53 1,-36 17 31,-35 36-31,53-18-16,-17-17 0,-1 17 0,0 1 15,18-19-15,0 1 0,0 17 0,0 18 16,0 18-1,53-18 1,-17-53 0,-19 0-16,19 0 15,52-142 1,-71 54 0,-17 18-1,-17 34 1,-36 19-1,35 17-15,-17 0 16,17 0-16,-17 35 16,35-17-1</inkml:trace>
  <inkml:trace contextRef="#ctx0" brushRef="#br1" timeOffset="-39627.58">32720 13123 0,'0'0'0,"0"-17"31,0-19 1,35 1-17,18 17 1,0 18-1,-35 0-15,0 0 16,-18 18 0,0 35-1,-36 0 1,-17-18 0,36 1-1,-1-36 1,18 17-1,88-17 1,-70 18-16,17-18 16,0 17-1,-17 19 1,-18 34 0,-35-34-16,0-19 0,-36 54 15,-35-1 1,71-52-16,-18 0 15,-18-18-15</inkml:trace>
  <inkml:trace contextRef="#ctx0" brushRef="#br1" timeOffset="-29064.14">26652 16192 0,'0'0'0,"-17"0"0,-36 0 16,35 0-1,18-17 1,159 17 0,-53 0-1,370 0-15,230 0 31,-548 17-31,1-17 0,-35 0 0,17 36 0,-36-36 16,125 0 0,-142 0-1,-70 0-15,-1 0 16</inkml:trace>
  <inkml:trace contextRef="#ctx0" brushRef="#br1" timeOffset="-28364.65">27605 15346 0,'0'-18'0,"0"36"0,-18-53 16,18 17-1,88-17 1,1 17 0,-1 18 15,-71 0-31,1 0 0,0 35 15,-18 71 1,0-88-16,-36 52 16,1-34-1,-35-1 1,52-35 0,0 17-1,107 1 1,34 0-1,-52 70 1,-71-17 0,0-54-16,-71 54 15,-17-36 1,53-17 0,17-18-16,-17 17 0,-18-17 0,17 0 15,19 0 16</inkml:trace>
  <inkml:trace contextRef="#ctx0" brushRef="#br1" timeOffset="-27964.59">26987 16457 0,'0'0'0,"-17"0"15,-1 0 1,18 53 0,0-18-16,0 71 15,0 53 1,0-53-1,18-36 1,-18-52-16,17 0 16,1-18-1</inkml:trace>
  <inkml:trace contextRef="#ctx0" brushRef="#br1" timeOffset="-25799.13">27323 16739 0,'35'-17'31,"-70"34"-31,52-34 16,-17 52-16,-17-17 16,17-1-16,-18 1 0,18 17 0,0 18 15,53 35 1,17-52-1,-52-36-15,0 0 16,-1 0-16,1 0 0,0 0 0,-1 0 0,1 0 16,0-18-16,-18 0 15,0-52 1,-124-19 0,36 19 15,35 35-31,18-1 31,70-17-15,18 36-16,-18 17 0,36-18 15,17 1-15,-35-1 0,123 18 16,-88 0-16,-35 0 0,-35 0 16,0 35-1,-18 0-15,0 1 16,0-19-16,-89 160 15,72-124 1,34 17 0,19-70-1,-1 0-15,-17 0 16,193-35 0,-193 35-1,0-35-15,-18 17 16,0-35-16,-177-53 31,18 53-15,107 36-16,16-1 0,1 0 15,0 18-15,17-17 0,0 17 16,1-18-16,52 18 31,212-17-15,-176 17-16,-1-18 15,71 18-15,-88 0 0,-18 0 16,1 0-16,-1 0 0,18 0 16,-35 18-16,-18 17 15,-53 53 1,17 0 0,36-53 15,0-17-31,0 0 0,36-18 15,69 35 1,-87-35-16,35 0 0,35 0 16,18-53-1,-71 0 1,-17 53-16,-18-53 16,-18 36-16,-88-36 15,-123 0 1,88 35-1,53 1 1,53 17 0,87 0 15,143 0-15,-107 0-16,194-18 31,-70 0-31,-124 18 31,-53 18-15,-53 17-1,-123 89 1,124-107-16,-36 36 16,17 18-1,89-36 1,36-17-1,105-18 1,0-53 0,-159 35-16,35-35 15,-52 0 1,-18 36 0,-88-36-1,-71 35 1,36 18 15,52 0-15,36 0-1,88 0 17,194 0-17,-89-18 1,-105 1-16,177-18 15,-195 17-15,36 18 16,-36 0 0,-35 18-1,-53 34 1,35-16 0,1-19-16,-19 1 0,19 17 0,-1-17 15,18 17 1,0 0-16,71 1 31,87-19-15,19-17-1,-142-17-15,18-19 16,18-34 0,-71 17-1,-106-18 1,-35 54-1,17 17 1,106 0-16,-17 0 16,-18 0-16,18 17 15,17-17 1,54 36 0,34-36-1,89 0 16,-71 0-31,18 0 16,141-36 0,-124 1-1,-70 0 1,-17 35 0,-89 18 15,-53 52-16,71-35 1,17 1 0,53-1-1,89-17 1,-89-18-16,141 0 16,-123 0-16,106-36 15,-106 1 16,-53-18-15,-141 18 0,106 17-16,-54 18 15,54 0-15,-18 0 16,0 0 0,36 18-16</inkml:trace>
  <inkml:trace contextRef="#ctx0" brushRef="#br1" timeOffset="-25432.49">31521 16316 0,'0'0'0,"35"0"31,124 88-16,-106-70-15,-36 35 0,54 105 16,-71 54 0,-229 53-1,-54-142 1,230-105-16,0-18 16</inkml:trace>
  <inkml:trace contextRef="#ctx0" brushRef="#br1" timeOffset="-24813.52">26688 16528 0,'-36'0'0,"72"0"0,-336 88 31,264-53-31,-34 106 16,52 18 0,265 88-1,53-159 1,335-53 0</inkml:trace>
  <inkml:trace contextRef="#ctx0" brushRef="#br1" timeOffset="-24159.01">31679 15787 0,'0'0'0,"18"0"32,88 0-17,-53 17-15,-36-17 0,54 18 16,17 70 0,-88-35-1,-70 53 1,34-71-1,1 1 1,70-36 15,195 0-15,-177-18-16,211 0 16,-176 18-1,-70 0 1</inkml:trace>
  <inkml:trace contextRef="#ctx0" brushRef="#br1" timeOffset="-23332.75">28822 16263 0,'-18'0'0,"54"0"47,52 0-31,-53 0-16,177-18 15,158-17 1,-229 17-16,0 1 0,0 17 15,-17-18-15,405-35 16,-423 53-16,282-35 16,-71 17-1,1 1 1,-106-1 0,-124 0-1,-18 18 1,-52 0-1,0 0 1,-1 0 0</inkml:trace>
  <inkml:trace contextRef="#ctx0" brushRef="#br1" timeOffset="-20913.09">32526 15857 0,'0'0'0,"0"-35"125,0 0-110,0-36 1,18 36 0,-1 17-1,1-17 1,0 35-1,17-35 17,0 35-1,0 0-15,-17 0-1,35 17 1,-35 1-1,17 17 1,0 1 15,-17-19-15,0 1 0,-1-18-1,1 0 1,-1 0-16,1 0 15,17 0 17,1 0-17,-19-18 1,1 18 0,17-35-1,0 17 1,-17 1 31</inkml:trace>
  <inkml:trace contextRef="#ctx0" brushRef="#br1" timeOffset="-20134.32">32808 16016 0,'-17'0'32,"17"-18"46,0-17-63,35 18 1,-17-19 0,-1 36-16,1 0 15,0-17 1,17 17 0,0 0-1,-35 17 1,18-17-16,-18 18 0,17-18 0,1 18 15,0-1 17,-18 1-32,17-18 0,1 17 15,17 1 1,0-18 0,-17 0-1,17 0-15,1 0 31,-1-18-15,-17-17 0,-1 35-1,1 0 17</inkml:trace>
  <inkml:trace contextRef="#ctx0" brushRef="#br1" timeOffset="-19600.79">33584 15716 0,'0'0'0,"0"-17"31,-17 17 1,-18 0-17,-18 35 1,35 0 0,0-35-16,18 35 15,0-17-15,0 17 16,0 1-1,18-36-15,-18 17 0,18-17 0,-1 18 16,19-18 0,-19 0-16,1 0 15,-1 0-15,1 0 16,-18-18-16,18 1 16,-1-54-1,-17 36 1,0 0-1,-53 35 17,-35-18-32</inkml:trace>
  <inkml:trace contextRef="#ctx0" brushRef="#br1" timeOffset="-17751.07">27252 18062 0,'0'18'15,"176"-36"48,142 18-32,-283 0-31,1 0 0,16 0 16,19 0-1,-36 0 1,-17 0-16,-18-17 15,0-1 1</inkml:trace>
  <inkml:trace contextRef="#ctx0" brushRef="#br1" timeOffset="-17185.5">27552 17639 0,'-35'-53'31,"35"18"-15,35 17-1,35 18 1,1 0 0,-36 35-1,-35 18 1,0-35-16,-17 35 16,-36-36-1,35 1 1,0-18-1,71 0 17,36 35-1,-72-35-31,1 18 0,17 0 16,-35 35-1,0-1 1,-17-52-16,-1 18 0,0 0 0,1-18 15,-54 17 1,53-17-16,-17 0 16,0 0-1</inkml:trace>
  <inkml:trace contextRef="#ctx0" brushRef="#br1" timeOffset="-16552.45">27940 18344 0,'0'0'16,"0"36"31,-194 70-31,35-36-1,53-35 1,18-35-1,0 0 1,70 0 0,-35-17-16,18-54 31,35 54-15,35-19-1,36 36 1,17 18-1,-70-18-15,70 53 16,35 35 0,-70-70-1,18-1 1,-36 1-16,18-18 16,35 0-1,-70-18-15,0-17 16,-1 0-1,-17-1 1,-70 19 15,17 17-15,18 0 0,17 0-1</inkml:trace>
  <inkml:trace contextRef="#ctx0" brushRef="#br1" timeOffset="-15857.17">28116 18221 0,'0'-18'62,"36"18"-31,-36 36-15,0 17 0,0-18-1,0-18 1,0 1 0,17-18-1,71-35 1,18 0-1,18 17 1,-107 18 0,1 0-16,0 0 0</inkml:trace>
  <inkml:trace contextRef="#ctx0" brushRef="#br1" timeOffset="-15269.43">28963 17992 0,'0'-36'47,"35"36"-31,36 0-1,-1 0 1</inkml:trace>
  <inkml:trace contextRef="#ctx0" brushRef="#br1" timeOffset="-15119">29016 18062 0,'0'0'0,"-18"18"15,18-1-15,53-17 16,-35 0-16,52 0 15,72 0 1</inkml:trace>
  <inkml:trace contextRef="#ctx0" brushRef="#br1" timeOffset="-13121.11">30215 17798 0,'0'-18'47,"0"0"0,-35 18 0,0 0-16,0 36-15,-1 17-1,1-1 1,35-16-1,0-19-15,0 19 16,0-1 0,0-17-16,18-1 15,17 18 1,0-35 0,0 0-1,-17 0-15,0 0 16,-1 0-16,1 0 15,0 0-15,17 0 16,-17 0-16,-1-17 16,1-1-1,-18 1-15,18-1 0,-1 18 16,-17-53 0,18 35-1,-1 1-15,-17-1 0,0 0 16,0-17-1,0 18-15,0-1 16,-17-17 0,-1 17-1,1 0-15,-1 18 16,0-17-16,-17 17 16,0 0-1,17 0-15,0 0 16,1 0-16,-19 35 15</inkml:trace>
  <inkml:trace contextRef="#ctx0" brushRef="#br1" timeOffset="-10787.01">28840 18097 0,'0'-17'360,"0"-1"-345,17 1 1,1-19 0,-1 1-1,1 17 1,0-17-1,-1 35 1,-17-18 0,18 1-1,0 17 17,-1 0-17,1-18 1,0 18-1,-1 0 32,1 0-31,0 0 0,-1 0-1,1 0 1,17 0-1,-17 18 1,-1-1 0,1 1 31,17 0-32,-17-18 1,0 0-1,-1 0-15,1 0 32,17 0-17,0 0 1,1 0 0,-19-18-1,19 0 1,-19 1-1,1-18 1,-1 17 0,1 0 15</inkml:trace>
  <inkml:trace contextRef="#ctx0" brushRef="#br1" timeOffset="-10003.59">29016 18256 0,'0'0'15,"-18"0"17,18-35 30,0 17-46,18 18-16,-18-17 15,18 17-15,17-36 16,0 36 0,0 0-1,-17 0 17,0 0-32,-1 0 0,36 0 31,-35 18-16,0 0 1,17-18 0,-18 0-1,19 0 1,-1 0 0,0 0-1,1 0 1,-1-36-1,-18 19-15,1-1 16,17-17 0,-17 17-1,0 1 1,-18-1 15</inkml:trace>
  <inkml:trace contextRef="#ctx0" brushRef="#br1" timeOffset="-8971.44">28945 18097 0,'0'-17'79,"0"-18"-64,18 17-15,0-17 16,-1 17-1,1 0-15,-18 1 16,18-1 0,-18 0-16,17 18 15,1-35 1,17 35 0,-17 0-1,-1 0 1,36 0-1,-17 0 1,-1 0 0,-17 0-1,-1 18 17,1-18-32,-18 17 0,0 1 15,35 17 1,-17-17-1,-1-18 1,-17 18 0,36-1-1,-19-17 1,1 0 0,0 0-1,17 0 1,0 0-1,-17 0 1,-1-17-16,1 17 16,0-18-1,-1 0 1,-17 1-16,18-1 16,0 0-1,-1 1-15,1-1 16,-18 1-1,0-1-15,18 18 32</inkml:trace>
  <inkml:trace contextRef="#ctx0" brushRef="#br1" timeOffset="68119.39">29104 18062 0,'-17'0'78,"17"-35"16,0 17-79,17-17 1,-17 0 0,35 17-1,-17-17 1,17 35 0,18-18 15,-17 18-16,-1 0 1,18 18 0,0-1-1,-18-17 1,18 36 0,-36-36-16,19 0 15,-19 0 1,19 0-1,-19 0 1,1 0-16,0 0 16,-1 0-1,1 0-15,0 0 47,-1 0-16</inkml:trace>
  <inkml:trace contextRef="#ctx0" brushRef="#br1" timeOffset="103675.15">19332 15399 0,'-17'0'31,"52"0"16,53-18-31,36 0 0,-36 1-1,-53 17 1,-17 0-1,-1 0-15,-17-18 16,18 18 0,0 0-1,-36 0 1</inkml:trace>
  <inkml:trace contextRef="#ctx0" brushRef="#br1" timeOffset="104207.14">19420 15381 0,'0'0'0,"-17"0"16,-1 0 15,18 53-16,-35 0 1,17 53 0,18-71-16,0-17 15,0 17-15,0 0 0,0 1 16,0-19 0,0 1-1,71-36 16,52-35 1,-87 53-32,87-17 31,-88 87-15,-35-52-16,-53 105 15,18-105-15,0 17 0,-18 0 16,35-35-16,-52 53 15,52-53-15,0 0 0,-17 18 16,17-18-16,1 0 16,-1 18-1</inkml:trace>
  <inkml:trace contextRef="#ctx0" brushRef="#br0" timeOffset="144245.18">20443 15540 0,'0'0'0,"-17"0"31,-1 0-15,247-18 31,212-35-32,-282 53-15,0-17 16,158-19-16,-158 36 0,212 0 16,-124 0-1,-195 0-15,54 0 16,-35 0 0,-36 0 15,-88 0-16</inkml:trace>
  <inkml:trace contextRef="#ctx0" brushRef="#br0" timeOffset="144926.31">20884 15275 0,'0'-17'16,"0"34"-16,0-52 0,0 17 46,-35 18-30,-71 53 0,-52 35-1,34-17 1,54-18 15,52-53-31,0 0 0,1 18 0,-19-1 31,1-17 1,35 18-17,0-1 32,53 19-31,-35-19-16,17 1 15,-17-18-15,52 53 0,-17-18 16,0-17-16,-18 0 0,36 34 16,-54-52-1,1 18-15,0 0 16</inkml:trace>
  <inkml:trace contextRef="#ctx0" brushRef="#br0" timeOffset="146226.03">21431 9366 0,'0'0'0,"-17"0"0,-19 0 31,-34 0-15,-1 0 0,36 0-1,17 0 1,36 0 0,370 0-1,212 0 1,-177 0-1,-282 0-15,88 0 16,-176 0-16,36 0 16,-37 0-1,-34 0-15,0 0 16,-36 0 15,-88 0-15</inkml:trace>
  <inkml:trace contextRef="#ctx0" brushRef="#br0" timeOffset="146951.66">21096 9102 0,'18'-18'31,"-36"36"16,-88 70-31,89-71-16,-19 1 15,1 17-15,17-17 16,-17-18-16,0 35 16,17-35-1,1 18-15,70-18 78,52 53-62,-69-35-16,17-18 16,52 52-1,-69-52-15,-1 36 16,-17-36 0,17 17-1,-18-17 32,1 18-31,-18 0 46</inkml:trace>
  <inkml:trace contextRef="#ctx0" brushRef="#br0" timeOffset="-186002.81">19050 9243 0,'0'0'0,"-18"-18"32,18 36 30,0 17-46,0-17-16,18 17 15,-18-17 1,18-18 0,52-53-1,-35 35 1,54-70-16,87-89 31,-123 142-31,-18 18 0,1-1 0,-19 18 0,18-18 16,-17 18-16,35 0 15</inkml:trace>
  <inkml:trace contextRef="#ctx0" brushRef="#br0" timeOffset="-158012.81">4710 14323 0,'0'-18'16,"0"0"15,17 18 94,-17-35-94,-70 35 1,52 53-1,18-18-16,18-52 32,-18-1-31,0-17 0,0 52 30</inkml:trace>
  <inkml:trace contextRef="#ctx0" brushRef="#br0" timeOffset="-157562.65">4621 14605 0,'0'0'31,"-17"18"32,-1-1-47,0 19-1,-17-1 1,35-18-1,0 1 1,18-36 15,-18-17-15,-18 35 46,1 53-30,34-35-1,18-18-31</inkml:trace>
  <inkml:trace contextRef="#ctx0" brushRef="#br0" timeOffset="-157046.51">5009 14658 0,'0'0'15,"0"-18"1,0 36 46,0 0-46,18-18-16,0 0 31,-18-18-15,-18 0-1,-17 1 1,0 17 0,35 17-1,0 1-15,0 17 16,17 0 0,18-35-1,1 0 1,-36-35 15,0 0-15,0 17-1</inkml:trace>
  <inkml:trace contextRef="#ctx0" brushRef="#br0" timeOffset="-156463.63">5856 14270 0,'0'0'0,"18"0"78,17 0-31,-35-18-32,0-17 1,-18 0 15,1 35-31,-1 0 0,-17 0 16,-71 17-1,88 1-15,-35 52 16,18 54 0,53-36-1,70 0 1,-70-70-16,70 17 15,0 1 1,-70-36-16,-1 0 0,36 0 16,-35 0-16</inkml:trace>
  <inkml:trace contextRef="#ctx0" brushRef="#br0" timeOffset="-156129.75">6526 14323 0,'-17'0'0,"34"0"0,-52-18 16,17 18-1,18-18 1,53 1 31,53-1-31,0 18-1,-71 0 1</inkml:trace>
  <inkml:trace contextRef="#ctx0" brushRef="#br0" timeOffset="-155929.82">6544 14393 0,'0'0'0,"-18"0"16,1 0-1,34 18 1,54-18 0,105 0-1,-35 18 1,-88-18 0</inkml:trace>
  <inkml:trace contextRef="#ctx0" brushRef="#br0" timeOffset="-155479.28">7267 14058 0,'0'0'16,"-17"-17"-1,17-1 32,105 18-31,-87 0-16,17 0 0,-17 0 0,70 0 31,-17-18-15,-54 18-16,1 0 31</inkml:trace>
  <inkml:trace contextRef="#ctx0" brushRef="#br0" timeOffset="-154897.72">7338 14005 0,'-18'18'31,"18"17"-15,0-17-16,0-1 0,0 1 0,0 35 15,0 35 1,0-17 0,0-36-1,0-17-15,0-1 16,71-17 46,-1-70-30,-34 70-32,-1-18 15,71 36 1,-71 17-16,-17 0 16,17 18-1,-35 0-15,-18 0 16,-17-18-16,0-17 0,-18 35 15,-53-18 1,88-35-16,1 18 16,-1-18-16,0 0 0,1 0 0,-19 0 47</inkml:trace>
  <inkml:trace contextRef="#ctx0" brushRef="#br0" timeOffset="-153164.28">8590 14658 0,'0'-18'31,"0"106"32,-53 18-47</inkml:trace>
  <inkml:trace contextRef="#ctx0" brushRef="#br0" timeOffset="-9265.75">16157 9472 0,'0'-18'31,"-17"18"0,52 18 32,0 0-48,-17-18-15,-1 0 0,19 17 16,34 1 0,-52-18-16,0 0 15,17 18-15,-18-18 16,36 0-16,0 0 16,0 0-1,0 0 1,0-18 15,-18 0-15,18-17-1,-53 17-15,35-17 16,1-18 0,-19 18-1,1 0-15,0-18 16,-1-18-1,-17 54-15,18-54 16,-18 0 0,0 1-1,0 17 1,0 35-16,0-17 16,-35-18-1,17 36-15,-17-36 16,-18 17 15,-18 1-15,1 0-1,52 35-15,-17 0 16,-36-18 0,54 18-16,-36 0 15,-18 0 1,18 0-1,0 18 1,0 17 0,18 0-1,17-35-15,-17 36 16,0 17 0,0-1-1,-1 1 1,19-17 15,-1 17-15,0-53-16,18 35 15,-17 18 1,17 0 0,0 0-1,0-36-15,0 1 16,0-1-16,0 19 15,0 17 1,0-18 0,35 0-1,-17-17 1,17 17 0,0-35-1,1 18 1,-1-18 15,-18 0 16,1 0 15</inkml:trace>
  <inkml:trace contextRef="#ctx0" brushRef="#br0" timeOffset="5095.39">8908 14146 0,'0'-17'62,"70"-36"-30,-35 53-17,18 0 1,-35 17-16,35 89 15,-35 0 1,-18-53 0,0 0-1,0-35-15,0-1 0,0 1 16,0 0 0,0-1-1,-36-17 1,19-88-1,17 0 1,0 52 0,0-34-16,0 52 0,53-70 15,35 0 17,-35 70-17,0 71 1,-36 18-16,-17-18 15,36 70 1,-36-88-16,0-17 16,17 17-16,-17-17 0,0 0 15,0 17-15,18 0 32,-1-35-17,1 0 1</inkml:trace>
  <inkml:trace contextRef="#ctx0" brushRef="#br0" timeOffset="5632.07">9807 14446 0,'0'-17'0,"0"-1"16,-17 18-1,-36 18 1,35-1-16,0 1 16,1-18-16,17 18 0,-18-1 15,18 1-15,-18 17 0,18 18 32,18-18-17,35-17 1,-35-18-16,-1 0 15,36 0 1,-35-18-16,-1-35 16,-17-17-1,-35 35 1,0 17 0,0 0-1,17 18 1</inkml:trace>
  <inkml:trace contextRef="#ctx0" brushRef="#br0" timeOffset="5915.41">10178 14182 0,'0'-18'31,"0"0"-15,70 18-1,36-17 1,-88 17-16,35 0 16</inkml:trace>
  <inkml:trace contextRef="#ctx0" brushRef="#br0" timeOffset="6065.33">10266 14270 0,'-18'17'15,"36"-34"-15,-36 52 16,71-35 15,141-18-15,-159 1-16</inkml:trace>
  <inkml:trace contextRef="#ctx0" brushRef="#br0" timeOffset="6532.42">11060 13952 0,'0'-17'0,"0"34"16,0-52-16,17 35 31,-17 88-16,0-17-15,0-36 0,0-17 16,0 123 0,0-106-16,0-17 0,0 17 15,0-17-15,0 17 16,0-17 0,0-124 46,18-176-31,-36 105 1,18 160-17,-17-1-15,-1 18 0,0 0 16,1 0-16,-19 35 15,19 0-15,-36 54 16,18 34 0,17-88-16,0 1 0,18-19 15,0 1-15</inkml:trace>
  <inkml:trace contextRef="#ctx0" brushRef="#br0" timeOffset="6689.56">10883 14517 0,'53'17'16,"35"-17"-1,106 0 17,-141-17-32</inkml:trace>
  <inkml:trace contextRef="#ctx0" brushRef="#br0" timeOffset="8497.71">7514 15840 0,'0'0'0,"0"-18"31,0 0-16,18 18 1,52 124 0,-52-106-1,0 87-15,-18-34 16,0-18 15,0-36-31,0 19 31,-18-54 1,18-52-17,0 34-15,0-34 16,0-71 0,18 105-16,35-52 15,52 18 1,-52 52-1,-17 36 1,-19 17-16,1 35 16,-1-34-16,1 34 15,-18 18 1,18-70 0,-18 0-16,0 17 15,35 18 1,18-53-1,0 0 1</inkml:trace>
  <inkml:trace contextRef="#ctx0" brushRef="#br0" timeOffset="9131.9">8361 15610 0,'-18'0'0,"36"0"0,-53 0 15,35-17-15,-18 17 16,18-18 0,-18 18-1,1 0 1,87 53 15,107 53-15,-125-88-16,-16-1 0,105 54 15,-53-36 1,-53-17-16,1-18 16,-19 17-1,1-17 1,-18 18-16,18-18 31,-107 53-15,-122 53-1,158-106-15,17 17 0,-34 19 16,35-19-16,17-17 0,-17 18 16,35-1-16,-18-17 0,0 0 15,1 18 1,-1-18 0,36 0 30</inkml:trace>
  <inkml:trace contextRef="#ctx0" brushRef="#br0" timeOffset="9481.24">8872 16157 0,'18'0'0,"-36"0"0,71 0 16,-35 0-1,0 0 1,-177 53 15,-88 71-15,53-36-1,106-53 1,52-17-16,36-1 16,-17-17-16,-1 0 0,0 18 31,1-18-31,87-18 47</inkml:trace>
  <inkml:trace contextRef="#ctx0" brushRef="#br0" timeOffset="10213.71">9472 15752 0,'18'0'0,"-36"0"0,36-18 16,-1 18 0,1 18 15,-18 34-16,0-16-15,0-19 0,0 19 0,0-19 0,0 36 16,0 18 0,-18-1-1,18-52 1,-17 0-16,17-1 0,0 18 31,-18-123 16,18-53-31,0 71-1,0 17-15,0 17 16,0 19-16,18-54 16,-18 54-16,0-36 31,0 17-16,-18 36 17,-17 53-17,17-35-15,-17 17 16,17 1 0,1-19-16,17 18 15,-18-35 1,0 18-1,18 0 1</inkml:trace>
  <inkml:trace contextRef="#ctx0" brushRef="#br0" timeOffset="10613.82">9366 16122 0,'-17'0'0,"34"0"0,-52 18 16,17-1 0,1-17 15,34 0-15,19 0-1,69 0 1,160 0-1,-142 0 1,-70 0 0,-35 0-1,-36-17 48</inkml:trace>
  <inkml:trace contextRef="#ctx0" brushRef="#br0" timeOffset="16844.88">1094 16051 0,'-18'0'32,"18"-17"-1,106-1-15,-89 18-1,19 0-15,17 0 0,-36 0 16,89 0 15,-88 0-15,-1 0-1,-70 0 17,-123 0-17,123 0-15,36 18 0,-19-1 0,19-17 16,-36 36-1,17-1 1,36 0 0,0-17-16,18-1 15,17 19-15,54 17 16,-72-18 0,1-35-16,-18 18 0,17-18 0,1 35 15,-18 0 16,-18 0-15,1-35-16,-1 0 0,-35 18 16,-17-18-1,52 0-15,-17 0 16,-1 0 0</inkml:trace>
  <inkml:trace contextRef="#ctx0" brushRef="#br0" timeOffset="17377.82">1499 16245 0,'0'0'0,"36"71"47,-36-18-31,17-18-16,1 18 0,-18-35 15,0 17-15,0-17 16,17-1-16,-17 1 0,0 0 15,-17-107 48,-1-52-47,18 124-1,0-36-15,0 35 0,0 0 0,53-52 16,0 70 15,18 35-15,-18 71-1,-36-35 1,-17-54-16,0 1 0,18-1 16,-18 19-1,0-54 16</inkml:trace>
  <inkml:trace contextRef="#ctx0" brushRef="#br0" timeOffset="17735.16">1764 15752 0,'0'-18'0,"0"36"0,0-54 15,0 19-15,18 17 16,-1-18-16,1 18 16,17 71-1,-17-54-15,-18 18 0,0-17 16,0 17-16,0-17 0,0 17 0,0 36 31,0-54-15,17-17-1,72-88 1,-37 71 0,-34-19-16,35 1 0,-35 17 0,-1 1 15,107-1 16</inkml:trace>
  <inkml:trace contextRef="#ctx0" brushRef="#br0" timeOffset="18077.36">2170 16245 0,'0'0'0,"-18"0"15,53 0 48,89 0-32,-107 0-31,1 0 16,17 0-1,-17 0 17</inkml:trace>
  <inkml:trace contextRef="#ctx0" brushRef="#br0" timeOffset="18727.4">2540 16016 0,'0'0'16,"-18"-18"31,18 1-32,36-18 1,34 17-1,-52 18-15,-1 0 0,1 0 16,0 0-16,-1 0 0,1 0 0,17 0 16,-17 70-1,-18 1 1,0 0 0,-18-36-1,1 0 1,-1-35 31,71-18-16,17 18-15,-17 18-1,-35 35 1,-36 35-1,-52-17 1,35-54-16,-36 19 16,18-19-1,35-17 1</inkml:trace>
  <inkml:trace contextRef="#ctx0" brushRef="#br0" timeOffset="19410.57">3422 15998 0,'0'0'0,"18"-35"16,-1 35 0,-17 18 30,-176 123-14,158-123-32,1-1 15,-72 54 1,54-54 0,17 1-1,1 0 1,-1-18 15,53 35 47,71 0-62,88 53-1,-88-52 17,-71-19-17,1-17 1,-36 18-16,17-18 16,1 0 15,0 0 0</inkml:trace>
  <inkml:trace contextRef="#ctx0" brushRef="#br0" timeOffset="19921.37">3298 16722 0,'0'0'0,"-17"17"16,-1-17-16,-17 0 31,17 0 1,177 0 30,123 0-31,-264 0-31,17 0 16,0 0 0,-17 0 15</inkml:trace>
  <inkml:trace contextRef="#ctx0" brushRef="#br0" timeOffset="22259.74">3986 15998 0,'-17'0'32,"-1"0"-17,36 0 1,52-17-1,36-18 1,-18 35 0,-70-18-1,17 18 1,1-18 0,-19 18 15</inkml:trace>
  <inkml:trace contextRef="#ctx0" brushRef="#br0" timeOffset="22794.08">4092 15928 0,'0'0'0,"-35"53"47,35 17-31,0-34-1,0 34 1,0-17-1,0-35 1,0-1 15,35-17 16,18-17-31,0 17-1,18 0 1,-54 35 0,-17 18-1,0-35-15,-35 52 16,0-35 0,-18 1-1,35-36 1,0 0-1,1 17 1</inkml:trace>
  <inkml:trace contextRef="#ctx0" brushRef="#br0" timeOffset="23326.56">4621 16192 0,'-17'0'47,"-19"0"124,19 36-139,17-19-32,53-17 47,-36 0-47</inkml:trace>
  <inkml:trace contextRef="#ctx0" brushRef="#br0" timeOffset="23876.44">4851 16051 0,'17'-17'31,"1"17"-31,-53 17 0,88-34 16,-53 34-16,35 89 31,-35-18-15,0-70-16,0 17 15,0-17-15,0 0 16,0-1-1,0-70 32,0-17-31,0-18 0,35 17-1,18 36 1,-18 35-1,18 35 1,-17 71 15,-19-18-15,-17-17 0,0-54-1,0 19 1,18-36 15</inkml:trace>
  <inkml:trace contextRef="#ctx0" brushRef="#br0" timeOffset="24225.32">5186 15593 0,'0'0'0,"70"-36"31,-52 36-15,17 18 0,-17 17-16,-18 1 15,0 52 1,0-53-1,0-17 1,18-18 0,70-71-1,-71 36-15,36 0 0,18-18 16,-53 35-16,17 18 16,18-18-16,17 1 15,-17 17 1</inkml:trace>
  <inkml:trace contextRef="#ctx0" brushRef="#br0" timeOffset="25708.88">6244 15998 0,'0'18'78,"18"-18"-31,-18 18 15,0 52-31,0-52-15,17-18 15,1-35-15,-18 17-1,0 0 1,0 36 47</inkml:trace>
  <inkml:trace contextRef="#ctx0" brushRef="#br0" timeOffset="26392.98">6332 16369 0,'0'35'31,"0"-17"32,-17-18 62,-1 0-109,18 17-1,-18 1 1,18-36 31,0 1-16,18 17-15,-18 17 30,0 1-30,18-36 47,-1 18-48,1 18 1,-36 88-1,-17-53-15,17-18 0,-17 0 16,0-17-16</inkml:trace>
  <inkml:trace contextRef="#ctx0" brushRef="#br0" timeOffset="32723.83">3545 17410 0,'-17'0'16,"-19"0"-1,19 0 1,-1 0-1,18 17 1,35-17 0,-17 0-1,-36-17 48,-17 17-32,35 17 32,0 1-48,0-1-15</inkml:trace>
  <inkml:trace contextRef="#ctx0" brushRef="#br0" timeOffset="33062.35">3475 17727 0,'0'18'0,"0"-36"0,0 53 31,0-17-15,-18 0 62,1-1-62,17 1-1,35-36 95</inkml:trace>
  <inkml:trace contextRef="#ctx0" brushRef="#br0" timeOffset="33407.68">3739 17762 0,'0'0'0,"0"-17"32,0-1-17</inkml:trace>
  <inkml:trace contextRef="#ctx0" brushRef="#br0" timeOffset="33788.95">4516 17321 0,'17'-123'32,"-34"246"-32,-1-281 31,0 158-31,1 0 0,-19 0 15,1 88 1,35-71-16,0 1 0,0 35 16,35 141-1,-35-176-15,36 35 16,-36 17 0,0-52-16,0-1 0,0 1 15,-36 17 1,1 1-1,0-36 1,0 0 0</inkml:trace>
  <inkml:trace contextRef="#ctx0" brushRef="#br0" timeOffset="33943.88">4216 17621 0,'0'0'0,"0"-35"16,0 17-16,17-17 16,124-18-1,-123 53-15,35-18 16,-18 18-16,1-17 0,-1 17 0,0 0 16,-17-18-16,17 18 0</inkml:trace>
  <inkml:trace contextRef="#ctx0" brushRef="#br0" timeOffset="34139.61">4851 17357 0,'0'-18'16,"0"36"-16,0-54 0,-53 107 47,35 70-16,18-88-31,53 53 15,-53-89-15,18 1 16,-1 0-16,-17-1 0</inkml:trace>
  <inkml:trace contextRef="#ctx0" brushRef="#br0" timeOffset="34538.86">5045 17498 0,'0'-18'15,"17"0"-15,-34 54 0,34-107 0,1 71 16,0-17-16,-1 17 16,36 70-1,-35 18 1,-18 1 15,0-54-31,0 0 16,0-88 31,0-70-32,0 70-15,53-18 16,0-17 0,-36 88-16,1-18 0,17 18 15,0 36 1,1 52-1,-36 18 1,0-36 0,0-17-1</inkml:trace>
  <inkml:trace contextRef="#ctx0" brushRef="#br0" timeOffset="34789.9">5521 17286 0,'35'-70'31,"-70"140"-31,123-158 16,-53 88 0,18 106-1,-53 17 1,-17 18-1,17-105-15,-53 52 16,0-18 0,53-52-1</inkml:trace>
  <inkml:trace contextRef="#ctx0" brushRef="#br0" timeOffset="35039.37">6032 17480 0,'18'-18'46,"53"1"-30,52 17 0,-52 0-1</inkml:trace>
  <inkml:trace contextRef="#ctx0" brushRef="#br0" timeOffset="35188.64">6138 17533 0,'-17'18'0,"34"-36"0,-52 36 16,17-18 0,54 35-1,-1-35-15,18 0 16,-18 0-16,18 0 0,-35 0 16</inkml:trace>
  <inkml:trace contextRef="#ctx0" brushRef="#br0" timeOffset="35738.99">7338 17233 0,'17'-17'0,"-17"-1"0,-17 53 0,52-88 16,-35 36-1,0-1-15,-18 18 0,1 0 16,-1 0-16,-35 18 0,18 17 0,-106 71 15,35 88 1,88-141-16,18 17 16,0 71-1,18-123 1,-18 17-16,18-17 0,17 0 0,-17-1 16,17 1-16,-18-18 0,1 17 0,0-17 15,17 0-15,-17 0 0,229-176 31,-142-53-15,-87-1 0,-18 213-16,0-36 0,-18 35 0,18-17 15,-52-18 1,-19 53 0,-17 18-1,35 52 1,35-52-16</inkml:trace>
  <inkml:trace contextRef="#ctx0" brushRef="#br0" timeOffset="36105.44">8079 17198 0,'0'0'16,"0"-18"-1,-18 18 1,0 18-16,-35 17 0,0 36 16,18-36-16,18 18 0,-1-18 0,-17 18 15,17 53-15,18 17 16,0-70 0,18 0-16,52 0 15,-52-53 1,17 0-16</inkml:trace>
  <inkml:trace contextRef="#ctx0" brushRef="#br0" timeOffset="36600.71">8431 17374 0,'0'-17'15,"-17"17"-15,34 17 0,-34-52 16,17 53 15,35 70-15,-17 18 0,-18-36-1,0-52 1,0 17-1,0-17 1,0-36 15,-18-35-15,18 36-16,0-54 16,0 36-16,18-18 15,-1 18-15,1-1 0,0 1 16,-1 17-16,36 1 15,-18 17 1,18 106 0,-35-89-1,0 107 1,-18-89-16,0-17 0,0 35 16,0-36-1,0 1-15</inkml:trace>
  <inkml:trace contextRef="#ctx0" brushRef="#br0" timeOffset="36938.56">8749 17057 0,'70'-18'31,"-140"36"-31,176-18 16,-106 35-1,0 0 1,0-17 0,0 17-1,17-35 48,72-53-48,-37 36-15,19-1 16,17 0 0</inkml:trace>
  <inkml:trace contextRef="#ctx0" brushRef="#br0" timeOffset="37178.84">9155 16775 0,'17'-36'31,"-34"72"-31,458 228 31,-371-176-31,-17 18 0,-18-18 0,-17-35 16,-18 159 0,-194 53-1,-335-71 1,388-142-16</inkml:trace>
  <inkml:trace contextRef="#ctx0" brushRef="#br0" timeOffset="157210.91">1623 7091 0,'0'17'62,"17"107"-46,-17-89-16,18 71 16,17 0-1,-35-88 1,0 17-16,18 0 31,0-35-15,-18-18-1,17-52 1,-17 52-16,0-105 16,-35-89-1,17 177-15,-35-71 16,0 0 0,53 71-16,0 0 15,-17-1 1,17 1-1,17 17-15,1 18 16,35-17-16,-18-1 0,36 0 16,123 1-1,-106 17 1,-35 0 15</inkml:trace>
  <inkml:trace contextRef="#ctx0" brushRef="#br0" timeOffset="157774.94">1623 7073 0,'0'0'0,"141"-53"47,141-35-16,-282 70-31,53 18 16,-35 0-16,-18 18 16,-18 17-1,18 1-15,-35-1 0,17-35 0,18 35 16,-35 36 0,35-54-1,0 1-15,0 0 16,70-18-1,-52 0-15,0 0 16,17 0-16,-35-18 0,35-35 16,-17 18-1,-18-36 1,0 54 0,-18-1-1,-17 0-15,0 1 16,17 17-16,0 0 0,1 0 0,-1 0 31,18 17-15,0 1-16</inkml:trace>
  <inkml:trace contextRef="#ctx0" brushRef="#br0" timeOffset="158222.61">2381 7197 0,'18'17'15,"-36"-34"-15,54 34 0,-19-17 16,1 0-16,-1 0 16,19-70 15,-36 52-16,0 0-15,-18 1 16,0-1-16,-17 1 16,0-1-1,17 18 1,36-35 0,70-18-1,-17 35 1,-36 18-1,-17 0 1,-18 71 0,17-1-1,54-35 1,-18 18 15,-36-53-31,19 0 0,-19 0 16,1 0-16</inkml:trace>
  <inkml:trace contextRef="#ctx0" brushRef="#br0" timeOffset="158947.87">3475 6879 0,'0'-17'31,"0"34"-31,0-17 32,0 53-32,17 35 31,19-17-16,-19-18 1,-17-36-16,18-17 16,-36-158 46,1-54-31,17 177-31,17-36 16,1 53-16,0 1 16,-1 17-16,1-18 0,17 18 15,-17 35 17,-18 36-17,0-53-15,-18-1 0,18 19 16,-35 34-1,35-52-15,0-1 32,53-17-17,17 18 1,-17 0 0,-53-1-16,18 19 15,-36 17 1,-17-18-16,17-35 0,-17 35 15,-18-17 1,36-1 0</inkml:trace>
  <inkml:trace contextRef="#ctx0" brushRef="#br0" timeOffset="159147.22">3986 6932 0,'0'0'0,"18"-18"15,0 18-15,-1 0 16,1-17 0,0 34-1,-1 19 1,-17-19-16,18 19 15,-18-19 1,0 1 0</inkml:trace>
  <inkml:trace contextRef="#ctx0" brushRef="#br0" timeOffset="159314.66">4039 6632 0,'-17'-17'16,"34"34"-16,-52-70 16,35 36-1</inkml:trace>
  <inkml:trace contextRef="#ctx0" brushRef="#br0" timeOffset="159880.34">4233 6615 0,'18'0'0,"-36"0"0,89 52 16,-71-34 0,0 0-16,0-1 0,0 1 15,0 0-15,0-1 0,0 19 16,-18-1-1,1 0 1,-19-35 0,19 0 15,17-70-15,0 52-16,35-17 15,0-18 1,1 53-1,-1 53 1,-18-36-16,1 54 16,0 158-1,-18-70 1,0-18 0,-36-53 15,1-35-16,18-53-15,-19 0 16,1 0 0,0-53-1,35-17 1,0 52-16,17-70 16,1 70-16,17-70 15,36 17 1,-54 36-16,1 35 0,17-35 15,1 0 1</inkml:trace>
  <inkml:trace contextRef="#ctx0" brushRef="#br0" timeOffset="160336.09">4762 6879 0,'18'0'79,"35"-17"-64,-35-1-15</inkml:trace>
  <inkml:trace contextRef="#ctx0" brushRef="#br0" timeOffset="160778.16">5186 6650 0,'17'-18'16,"-52"36"15,-35 52-15,52-52-16,0 53 16,1-36-16,17 88 15,70-34 1,36-37-1,-88-52-15,17 0 16,0 0-16,-17 0 0,35-35 16,-18-53-1,-35 70 1,0 1-16,0-19 0,0 1 0,0 0 0,0 17 16,-18-35-16,-17 36 0,18-19 0,-54-17 31,36 53-16,-36 18 1,54 35 0,-1-35-16</inkml:trace>
  <inkml:trace contextRef="#ctx0" brushRef="#br0" timeOffset="161296.91">5539 6438 0,'17'-17'16,"-34"34"-16,52-17 15,-35 18 1,0-1-16,0 89 15,0 53 1,0 0 0,0-142-16,0 36 15,0-17-15,0-1 16,0-17-16,18-36 47,17-35-32,-18 0-15,19 35 0,-36 1 16,17-1-16,1-17 16,0 17-16,-18 1 0,17 17 0,-17 53 47,0-18-32,0 0-15,0-17 16,18-1-16,0 19 15,-1-36-15,1 0 0,17 0 16,-17 0-16,52 0 16,-34 0-16,140-89 15,-88 37-15</inkml:trace>
  <inkml:trace contextRef="#ctx0" brushRef="#br0" timeOffset="169510">7179 6650 0,'0'0'0,"0"-18"0,0 1 32,0-1-17,0 0 1,18 71 15,-18 35-15,0-52-16,17 34 15,-17 1 1,0-54 15,0 1-15,0-88 15,0-89-15,36 53-1,-1 35 1,-18 71-16,19-35 16,-1 53-1,0 88 1,-35-89-16,0 36 16,0-18-16,0 71 15,18-53 1,17-18-1,1-35 1</inkml:trace>
  <inkml:trace contextRef="#ctx0" brushRef="#br0" timeOffset="169859.92">7673 6632 0,'0'0'0,"0"-17"15,-18 17-15,1 0 16,-1 0-16,0 52 16,1 19-1,17 0 1,35-1 0,0-52-1,-17-18-15,0 0 16,17-35-1,-18-1-15,-17-52 32,0 35-17,-17 0 1,-36 18 0,35 35-1,1 0 1,-1 18-16</inkml:trace>
  <inkml:trace contextRef="#ctx0" brushRef="#br0" timeOffset="170176.24">7920 6209 0,'17'-71'31,"-34"142"-31,52-142 31,-17 107-31,-18 34 16,35 177 0,-17-194-16,17 141 15,0-70 1,-17-54-1,-18-35 1,18-35 15</inkml:trace>
  <inkml:trace contextRef="#ctx0" brushRef="#br0" timeOffset="170994.31">7867 6650 0,'18'-53'31,"-1"35"-31,-52 89 0,229-212 16,-159 123-16,-17 18 0,52-35 16,-17 35-1,-35 0 1,-18 17-16,0 36 16,-53 106-1,53-71 1,0-17-1,18-53 1,17-1 15,-17-17-31,-1 0 16,54-70 0,-71 52-16,0 0 0,17-17 0,1 0 15,-18-18 1,0 18-1,0 70 17,18 71-17,-18-71-15,35 0 16,0 1 0,36-1-1,-1-35 1,-70-18-16,36 18 15,-1-70-15,0 34 16,36-105-16,-36-53 16,-35-17 15,-53 87-15,53 106-16,-17-35 15,17 36-15,-18 17 0,18-18 16,-35 1-1,-1 122 1,36 89 0,18 71-1,35-71 1,-35-159-16,-1-17 16,1 17-16,17 1 15,-17-19 1,17-17-1</inkml:trace>
  <inkml:trace contextRef="#ctx0" brushRef="#br0" timeOffset="171332.39">8537 6597 0,'0'0'0,"0"-18"16,53-17-1,194-71 1,-194 89-16,70-36 16,-17 17-1,-70 19 1,-1 17-1,-18 53 1,-17-18 0,18 53-1,-18 18 1,0-36 0,18-34-1</inkml:trace>
  <inkml:trace contextRef="#ctx0" brushRef="#br0" timeOffset="171547.4">9190 6103 0,'0'0'0,"-18"-35"31</inkml:trace>
  <inkml:trace contextRef="#ctx0" brushRef="#br0" timeOffset="171912.09">9525 6244 0,'0'18'32,"0"-36"-32,0 71 15,0-35 1,0-1-16,0 1 0,35 17 15,1 1 1,-19-36 0,1 0-1,35 0 1,-53-18-16,17 0 0,-17 1 16,0-36-1,-70 0 1,52 53-16,-17-18 0,17 18 15,1 0-15,-1 0 0,0 0 16,18 18-16,-17 17 16,17-17-16,0 17 15</inkml:trace>
  <inkml:trace contextRef="#ctx0" brushRef="#br0" timeOffset="172463.57">9842 6191 0,'0'-17'0,"0"34"0,36-52 16,-19 35-16,1 0 16,53 0-1,-54 18-15,1-18 0,-18 35 0,18 18 16,-1 53-1,-17-36 1,0-35-16,0 1 16,0-19-1,-17-17 1,17-17 0,17-89-1,71-35 1,-52 106-1,-1-1-15,0 19 16,-17 17 0,-18 35-1,0 71 1,0 17 0,0-88-16,0-17 0,0 35 15,17-53-15,-17 18 0,18-1 16,53-17-1,34-17 1,-16-36 0,-54 35-1,0 0 1,-52 18 15</inkml:trace>
  <inkml:trace contextRef="#ctx0" brushRef="#br0" timeOffset="174442.14">2064 8184 0,'88'0'31,"353"-70"-15,-53-18 0,194-18-1,265-71 1,123 1-1,-35 17 1,-283 18 0,-493 124-1,-18-1-15,0-17 0,106-1 16,141-34 0,-88 35-1,-141 17 1,-36 0-1,-105 18-15,0 0 0,17 0 16,0-17 0,-17 17-1,0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31T10:23:45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16810 2328 0,'0'0'0,"-18"0"15,1-35 1,17 17-1,-18 18 1,18-17 0,-18-1-1,18 36 17,0 70-17,0-53-15,0 36 16,0 17-1,0-35 1,0-18 0,0 0-1,0-17 17,0-36-1,0-17 0,0 18-31,0-19 16,0-52-1,0 18 1,-17-1 0,17 18-1,-18 18 1,-53 52 46,71 1-62,-105 88 32,69-36-1,19-52 0</inkml:trace>
  <inkml:trace contextRef="#ctx0" brushRef="#br0" timeOffset="426.74">16581 2769 0,'0'0'16,"-36"0"-1,19 0 1,52 0 31,71 0-32,-89 0-15,72 0 16,16 0 0,-69 0-1,-1 0 1,-17-17 31,-1 17-32</inkml:trace>
  <inkml:trace contextRef="#ctx0" brushRef="#br0" timeOffset="759.82">17110 2540 0,'-71'-18'31,"142"36"-31,-159-53 47,211 35-16,-88 0-31,71 0 16,0 0-1,-71 0-15,-17 0 16,17 0 0</inkml:trace>
  <inkml:trace contextRef="#ctx0" brushRef="#br0" timeOffset="1028.58">17321 2381 0,'-17'-35'32,"34"70"-32,-34-52 31,17 87-31,0 18 31,0-52-31,0 52 16,0 0-1,0-35 1,0-35 0,0-1-1,17-17 1</inkml:trace>
  <inkml:trace contextRef="#ctx0" brushRef="#br0" timeOffset="1626.49">17815 2487 0,'0'0'16,"18"-35"-16,0 17 31,-1 71-15,1 18-1,-18 34 1,0-87-16,0 70 16,-18-17-1,18-36 1,0-17-1,0-36 17,18-88-17,-18 18 1,17-18 0,-17 18-1,0 0 1,0 53-1,0 17 17,-17 18-32,-1 0 0,-17 0 0,17 0 15,-123 88 1,106-53-16,0-17 0,17 0 16,-17 17-1,35-17-15,0-1 0,17 19 31,54-36-15,-18 0 0,0 0-16,53 0 15,-71 0 1,-18 0-16,19-18 16</inkml:trace>
  <inkml:trace contextRef="#ctx0" brushRef="#br0" timeOffset="1944.08">18433 2593 0,'0'0'0,"-18"18"32,0-18-17,1 0 1,34 0 0,54 17-1,-1-17 1,-52 0-16,0 0 0,-1 0 0,1 0 15</inkml:trace>
  <inkml:trace contextRef="#ctx0" brushRef="#br0" timeOffset="2104.07">18486 2822 0,'-18'0'0,"36"0"0,-54 18 16,36-1-16,36-17 31,52 0-15,-18 0-1,-34 0-15,16-17 0,-16-1 16</inkml:trace>
  <inkml:trace contextRef="#ctx0" brushRef="#br0" timeOffset="2459.92">19403 2469 0,'0'0'0,"-18"-17"16,0 17-16,-17-18 31,106 18 16,70-17-31,-88 17-1,-18 0-15,0 0 16,-17 0-16,0 0 31,-36 0-15</inkml:trace>
  <inkml:trace contextRef="#ctx0" brushRef="#br0" timeOffset="2839.41">19385 2417 0,'0'0'16,"0"17"0,0 1-16,-18 17 15,18-17-15,-17 17 16,17 18-16,0-35 0,-18-1 16,1 71 15,34-52 0,1-36-31,-1 0 16,19 0-16,70 0 15,-89 0-15,1 0 0,52 17 32,-52 54-17,-18-36-15,-35 0 16,17 1-16,-17-19 0,0 19 15,-18-19-15,35 1 0,-35 17 16,18-35-16,17 0 0,1 0 16,-36 18-16,0-18 15</inkml:trace>
  <inkml:trace contextRef="#ctx0" brushRef="#br0" timeOffset="3659.39">14975 2505 0,'-35'0'31,"35"53"-15,0 0-16,0-18 0,0 0 15,0 36-15,0-36 16,0 53 0,0-70-16,18-1 0,-18 1 15,17 17 1,-17-17-16,36-36 31,17-105-15,-36 70-1,19 35-15,-36-17 0,17 17 0,18-87 16,-17 105-16,0 0 16,-18-18-16,17 18 15,1 0 1</inkml:trace>
  <inkml:trace contextRef="#ctx0" brushRef="#br0" timeOffset="3858.87">15152 2805 0,'0'0'16,"0"17"-16,0 1 0,0-1 15,70 36 1,-52-53-16,0 36 0,17-19 15,-17 1-15,-1 0 0,18-1 16,1 19 0,-19-1-1,1-35 1</inkml:trace>
  <inkml:trace contextRef="#ctx0" brushRef="#br0" timeOffset="4059.52">15505 2699 0,'0'0'0,"0"-18"31,17 0-15,1 18-16,17-17 15,0 17 1</inkml:trace>
  <inkml:trace contextRef="#ctx0" brushRef="#br0" timeOffset="4205.42">15540 2822 0,'0'0'0,"-18"18"15,53-18 16,107 0 1,-107 0-32,18 0 0,0 0 0</inkml:trace>
  <inkml:trace contextRef="#ctx0" brushRef="#br0" timeOffset="10173.34">2963 2469 0,'0'0'0,"18"-35"16,-18 0-1,-18 35 1,-35 0 0,18 0-1,17 18-15,-34-1 16,16 71 0,36-35-1,106 71 1,-71-124-16,1 35 0,-1-17 15,-35-1-15,35 19 16,-35 16 0,-17-34-16,-1 0 15,-35 17 1,18-35 0,17 0-1</inkml:trace>
  <inkml:trace contextRef="#ctx0" brushRef="#br0" timeOffset="10373.51">2628 2734 0,'0'-18'31,"0"36"-31,18-53 16,17 17-16,-17 0 0,52 1 15,54-1 1,-107 18-16,19-17 16</inkml:trace>
  <inkml:trace contextRef="#ctx0" brushRef="#br0" timeOffset="10624.42">3263 2522 0,'0'0'16,"-35"0"15,-53 71-16,35 52 1,53-34 0,0-72-16,17 1 0,36 52 15,-17-52-15,-19 0 0,36 17 16,53-17 0</inkml:trace>
  <inkml:trace contextRef="#ctx0" brushRef="#br0" timeOffset="11073.33">3492 2699 0,'0'-18'16,"0"36"-16,0-18 46,36 70-30,-36-17 0,0 0-1,0-35 1,0-36 15,0-52-15,0 34-16,0 19 15,0-54-15,0 18 16,35 36 0,-17 17-1,-1 0 1,1 17-16,0 18 16,-1 36-1,-17-53-15,0 35 16,0-1-1,0-34 1</inkml:trace>
  <inkml:trace contextRef="#ctx0" brushRef="#br0" timeOffset="11356.34">3704 2540 0,'0'0'0,"35"-35"16,-17 17-16,17 18 16,89 106 15,-89 17-15,-35 18-1,-35-17 1,-18-71-1,35-35-15,1 17 16,-1-35 0</inkml:trace>
  <inkml:trace contextRef="#ctx0" brushRef="#br0" timeOffset="11573.96">4127 2752 0,'0'-18'0,"0"36"0,0-54 16,18 36-16,53-35 31,-18 17-16,17 18 1,-52 0 0</inkml:trace>
  <inkml:trace contextRef="#ctx0" brushRef="#br0" timeOffset="11716.56">4251 2805 0,'0'0'0,"-18"17"15,1 1 1,52-18 15,88 0-15,-87 0-1,-1 0-15</inkml:trace>
  <inkml:trace contextRef="#ctx0" brushRef="#br0" timeOffset="12039.5">4551 2540 0,'0'0'0,"-18"0"15,18-18 16,35 1-15,54-19 0,16 19-1,-87 17 1,35 0 0,-35-18-16,17 18 15,-17 0 1</inkml:trace>
  <inkml:trace contextRef="#ctx0" brushRef="#br0" timeOffset="12572.37">4604 2434 0,'0'0'0,"0"35"16,0 1 0,0 34-1,0-52 1,0 70 0,0-35-1,0-35-15,0 17 16,0-17-1,0-1 1,35-34 15,18-19-15,17-17 0,1 18-1,-36 35-15,1 0 16,-19 71-1,-17 34 1,-53-16 0,0-36-1,18-18 17,35-17-32,-18-1 0,1-17 15,-1 18 1</inkml:trace>
  <inkml:trace contextRef="#ctx0" brushRef="#br0" timeOffset="13171.75">5186 2857 0,'0'-17'31,"35"123"16,0-18-32,-35-70-15,0-1 0,0 1 16,0 35 0,-17-53 15,-19-18-16,19-35 1,17-70 0,0 87-1,0-34 1,0 52-16,17-17 0,-17 0 16,36 17-16,-19-17 15,19 35 1,17 35-1,-53-17-15,17 17 16,1 53-16,-18-35 16,0-18-16,0-17 0,0 17 0,0 1 15,0-19-15,0 1 16,0-1-16,0 19 16,0-19-1,53-17 16</inkml:trace>
  <inkml:trace contextRef="#ctx0" brushRef="#br0" timeOffset="13507.2">5680 2822 0,'-18'-17'16,"0"17"-1,18-18 1,36 0 15,34 18-15,-34 0-1,-1 0-15,-18-17 0,1 17 16,0 0-16,-1 0 16</inkml:trace>
  <inkml:trace contextRef="#ctx0" brushRef="#br0" timeOffset="13872.42">6050 2558 0,'-18'0'47,"36"-18"-31,0 18-16,-1 0 0,19 0 15,17 0-15,-18 0 16,0 0-16,-17 0 0,17 0 15,18 0 1,-35 0 0,-1 0-1,-34-18 17</inkml:trace>
  <inkml:trace contextRef="#ctx0" brushRef="#br0" timeOffset="15590.01">6085 2611 0,'0'-18'15,"0"36"63,0 105-46,0 0-1,0-52 0,0-53-15,18-71 31,17 35-32,18-17 1,0 35 0,-18 0-1,-17 35 1,-18 0-16,0 18 15,-53 36 1,18-72 0,17 1-16,1-1 15,-36-17 17,35 0-17</inkml:trace>
  <inkml:trace contextRef="#ctx0" brushRef="#br0" timeOffset="76225.07">1482 4269 0,'0'0'0,"0"-36"31,0 19-15,17 70 15,1 52-15,0-34 0,-1-18-1,-17-18 1,0-141 46,-17-35-46,17 71-16,-18-1 16,18-17-1,0 53-15,0-18 16,35 35-1,-35 0-15,71 18 16,-1 0 0,-34 0-1,-19 0-15</inkml:trace>
  <inkml:trace contextRef="#ctx0" brushRef="#br0" timeOffset="76701.55">1499 4198 0,'0'0'16,"36"0"15,-1 0-15,18 0-1,-36 18 1,-17-1-16,0 36 16,0 18-1,0-36 1,0-17-16,18-1 15,17 1 1,1-18 0,-1 0-1,-17-71 1,-18 54-16,0-1 0,0 1 16,0-19-1,0 19-15,-36-1 16,1 0-1,17 18 17</inkml:trace>
  <inkml:trace contextRef="#ctx0" brushRef="#br0" timeOffset="77109.17">1870 4463 0,'17'17'16,"-34"-34"-16,52 34 0,-17-17 16,17 0 15,-17-35-15,-18 17-16,0-17 15,0-18 1,-36 18-1,36 17-15,0 1 16,-17 17-16,17-36 16,17 19-16,1 17 15,0-18-15,34 18 16,-16 18 0,-36 35 15,0-36-31,0 36 15,0-35-15,0-1 16,0 1-16,0 0 0,70-1 31,-34-17-31,-1 0 16</inkml:trace>
  <inkml:trace contextRef="#ctx0" brushRef="#br0" timeOffset="77717.92">2716 4092 0,'18'-17'0,"-36"34"0,36-52 0,0 0 31,-36 35-15,-88 70-1,71-17-15,35-18 0,-35 18 0,17-17 16,18 17-16,0-18 0,0-18 0,0 72 16,0-36-16,35 17 15,-17-52-15,0 17 0,17 0 16,0-17-16,-17-18 0,-1 0 15,142-53 17,-71-194-17,-88 88 1,0 18 0,0 106-16,0 17 15,-35-52-15,35 52 16,-35-17-16,-53 0 31,52 35-31,1 17 16,0 54-1,35-1 1,0-52-16,0 17 0,0 18 16,17-35-16,36 35 15,53 0 1,-71-53-1,36 0 1,0 0 0,-71-18-16</inkml:trace>
  <inkml:trace contextRef="#ctx0" brushRef="#br0" timeOffset="78601.5">3193 4410 0,'-18'0'47,"53"0"31,1 0-63,-36-18-15,35 18 0,-18 0 16</inkml:trace>
  <inkml:trace contextRef="#ctx0" brushRef="#br0" timeOffset="79054.73">3387 4286 0,'0'-17'32,"53"34"-17,-18 54 1,-18-18-1,-17-36 1,0 1-16,18 0 31,-18-1-15,0-34 15,0-54-15,35 1-1,1-1 1,-1 71 0,18 0-1,-53 18 1,35 52 0,-35-52-1,18 35-15,-1-18 16,19-17 15,-19-18-31</inkml:trace>
  <inkml:trace contextRef="#ctx0" brushRef="#br0" timeOffset="79384.11">3951 4339 0,'0'-17'0,"0"34"0,0-52 16,0 17-1,-18 1 1,-17 17-1,35 35 1,0-17-16,0 17 16,0 18-1,0-36-15,18-17 16,17 0 0,0-35-1,-17-18 1,-18-17-1,0 34 1,-18 19 15,1 17 1</inkml:trace>
  <inkml:trace contextRef="#ctx0" brushRef="#br0" timeOffset="79651.28">4198 4039 0,'18'-17'16,"-36"34"-16,53-87 0,-17 52 16,-18 0-16,35 160 46,-17 157-14,-18-246-32,0-17 15,0-19-15,0 19 0,0-19 16,0 1-16,18-18 31,-1 0-31</inkml:trace>
  <inkml:trace contextRef="#ctx0" brushRef="#br0" timeOffset="80532.89">4286 4198 0,'-53'-18'32,"106"36"-32,-123-36 15,140 18 16,36-17-15,-71-1-16,-17 18 0,17 0 16,1 0-1,-19 0-15,-17 35 32,-35 36-17,35-53 1,-18 17-16,18-17 0,0-1 15,0 1-15,0-1 0,0 19 32,53-36-17,-35 0-15,17-18 16,36-35 0,-54-17-16,-17 34 31,0 1-16,0 88 17,0 18-17,0-54-15,18 18 16,-18-17 0,35 0-16,-35-1 0,18-17 0,35 0 15,35-17 1,-88-1-1,88-70-15,-35 17 16,0-35-16,-53 71 16,18-18-16,-1 18 0,1 0 0,0-1 15,-18-16-15,0 16 0,0 19 16,0-1-16,0-35 16,0 35-1,-18 36 1,18 17-16,-35 54 15,35-37-15,0 72 16,0-36 0,17 89-1,-17-160-15,0 1 16,0-1-16,18 1 16,17 17-1,-17-35-15,-1 0 0</inkml:trace>
  <inkml:trace contextRef="#ctx0" brushRef="#br0" timeOffset="80861.5">5009 4163 0,'-17'0'0,"17"-18"0,17 36 0,-52-36 16,35 0-1,71 1 1,70-1 0,-18 1-1,-105 17-15,17 0 16,-17-18 0,17 18-1,-17 35 1,17 36-1,-35-36 1,0 18 0,0-18-16,0 1 15,0 16 1</inkml:trace>
  <inkml:trace contextRef="#ctx0" brushRef="#br0" timeOffset="81082.6">5627 3916 0,'0'-18'16,"0"36"-16,0-53 0,0 17 15,0 0-15,0 1 16,-18 17-16</inkml:trace>
  <inkml:trace contextRef="#ctx0" brushRef="#br0" timeOffset="81432.38">5680 4022 0,'0'0'0,"0"35"31,0 0-15,0 0-16,0-17 16,17 17-16,36 54 15,-17-72 1,16-17-1,-16-17 1,-19-36 15,-17 0-15,-105 0 0,52 53-1,17 0 1,36 17-1,0 1-15</inkml:trace>
  <inkml:trace contextRef="#ctx0" brushRef="#br0" timeOffset="81866.87">5962 4004 0,'0'0'15,"70"-18"1,-34 71 15,-19 0-15,1 35 0,-18-17-1,-18-53 1,18-1-1,0-87 17,36-36-17,-1 18 1,0 88 0,-17 0-16,0 0 15,-1 105 1,-17 19-1,0-36 17,0-70-32,0 17 15,35-17 1,-17-18-16,0 0 0</inkml:trace>
  <inkml:trace contextRef="#ctx0" brushRef="#br0" timeOffset="82056.09">6703 3898 0,'0'0'0,"-18"0"16,0 0 0</inkml:trace>
  <inkml:trace contextRef="#ctx0" brushRef="#br0" timeOffset="82217.35">6667 4180 0,'0'36'0,"0"-72"0,0 89 15,0-35-15,0 0 31,0 17-15,18-35-16,0 0 16</inkml:trace>
  <inkml:trace contextRef="#ctx0" brushRef="#br0" timeOffset="83799.48">4057 5644 0,'-18'0'31,"18"18"-15,0 0 15,0-36 63,0 0-78,0 1-1,-70 17 1,52 0-16,-17 0 0,0 17 15,35 19-15,-18-36 0,0 17 16,-17 72 0,35-37-1,18 1 1,-1-35-16,1-18 16,17 18-16,0-1 15,1-17-15,52 0 16,-53 0-1,-17 0-15,-1-17 0,1 17 0</inkml:trace>
  <inkml:trace contextRef="#ctx0" brushRef="#br0" timeOffset="84075.72">4392 5838 0,'0'0'16,"18"36"31,-18-19-31,0 54-1,0-36 1,0 0-16,17 1 15,-17-19 1</inkml:trace>
  <inkml:trace contextRef="#ctx0" brushRef="#br0" timeOffset="85333.62">4727 5680 0,'0'0'0,"0"-18"16,0 0 30,18 18-30,17 36 0,18-1-1,-53-17 1,35-1 0,-35 1 15,0 0 31,0-1-46,0 1 31,0-1 203,0 1-203,0 0-32,0-1 17,0 1-17,0 0 1,0-54 62,0-17-62,18 18-16,0 18 15,-1-36-15,-17 17 0,36-34 16,-1 70-16,-18-35 15,-17 17-15,71 0 16,-36 18 0,-17 0-16,0 36 15,-18-1-15,0 0 16,0 0-16,0-17 16,0 0-16,0 52 15,17-52-15,1 17 16,70 0-1,-53-35 1,1 0-16,-19 0 16,1 0-16</inkml:trace>
  <inkml:trace contextRef="#ctx0" brushRef="#br0" timeOffset="86297.93">4533 5592 0,'-17'0'47,"17"17"-32,0 18 1,17-35 46,-17 18 48,18-18-63,-18-18-32,0 1-15,0-1 32</inkml:trace>
  <inkml:trace contextRef="#ctx0" brushRef="#br0" timeOffset="87665.29">4357 5838 0,'17'0'16,"-17"18"47,-17 17-48,-18 1 1,17-1-1</inkml:trace>
  <inkml:trace contextRef="#ctx0" brushRef="#br0" timeOffset="88014.45">4339 6174 0,'53'0'78,"0"0"-62,-18 0-16</inkml:trace>
  <inkml:trace contextRef="#ctx0" brushRef="#br0" timeOffset="90055">6279 5450 0,'18'-17'15,"0"17"1,-1-18 0,1 18 15,-141 88 0,-1 1-15,89-89-16,-53 70 15,17-17 1,18-35 0,35-18-1,18 17 17,36 1-17,105 0 1,-124-18-16,36 0 0,18 17 15,17 18 1,-35-35 0,-35 0-1,-1 18 1,1-18 0,-18 18 46</inkml:trace>
  <inkml:trace contextRef="#ctx0" brushRef="#br0" timeOffset="90496.73">5962 6085 0,'-18'0'31,"36"0"-31,-71 0 16,71 0 47,264 18-32,-176-18-16,-18 0 1,-70 0-16,-1 0 0,1 0 31</inkml:trace>
  <inkml:trace contextRef="#ctx0" brushRef="#br0" timeOffset="92714.13">7444 5468 0,'0'-35'16,"0"-1"0,-18 36-1,-35 18 1,18 70-1,35 36 1,0-89-16,88 124 16,-53-89-1,1-17 1,-36-17 0,-18-19-1,-17 1 1,-18 17-1,17-17 1,19-18 0,-1 0-1</inkml:trace>
  <inkml:trace contextRef="#ctx0" brushRef="#br0" timeOffset="92900.04">7144 5962 0,'0'-71'31,"0"142"-31,158-230 16,-122 142 0,-1 17-1,106-36 1</inkml:trace>
  <inkml:trace contextRef="#ctx0" brushRef="#br0" timeOffset="93345.71">7673 5697 0,'35'53'31,"18"18"-15,-53-54-16,0 1 16,18 0-16,-18-1 0,0 1 0,17 17 15,-17 1 1,-17-160 62,17 106-78,0-34 0,17-1 16,54-36-1,-18 72 1,-18 17 0,-17 0-16,-18 35 0,17-17 15,-17 88 1,0-54-1,18 19 1,-18-53 0,0-1-1</inkml:trace>
  <inkml:trace contextRef="#ctx0" brushRef="#br0" timeOffset="93652.75">8149 5503 0,'0'0'0,"35"-35"16,-17 35-1,0 0-15,-1 0 0,1 0 16,0 18-16,17 35 16,-17 158-1,-36-105 1,18-71 0,-18 1-16,-17-1 0,-36 0 31</inkml:trace>
  <inkml:trace contextRef="#ctx0" brushRef="#br0" timeOffset="93978.65">7814 5556 0,'-18'-17'15,"36"34"-15,-71-87 16,35 70 0,1 0-16,17 17 0,-18 1 15,1 17-15,17-17 0,-18 35 0,18-18 16,0 0-16,0 1 0,0 52 15,0 88 1,18-141-16,17 54 16,0-54-1,-17-17-15,-1-18 0,-17 17 0</inkml:trace>
  <inkml:trace contextRef="#ctx0" brushRef="#br0" timeOffset="94632.81">8996 5450 0,'0'0'0,"35"0"16,-17-17-1,-36 34 17,-52 36-17,52-35-15,-53 35 16,1-18 0,35 0 15,17-17-16,0-18 1,18 18 15,53-1-15,-35-17-16,52 18 16,1 0-1,-18-1 1,-18 1-1,-17-18-15,17 18 32,-35-1 15</inkml:trace>
  <inkml:trace contextRef="#ctx0" brushRef="#br0" timeOffset="94911.19">8908 5927 0,'-18'0'15,"0"0"-15,54 0 0,-89 0 0,53 17 16,-18-17-16,18 18 31,106-18-15,-71 0-16,18 18 15,-18-18-15,89 0 16,-54 0 0,-34 0-1,-19 0 1,1 0 0</inkml:trace>
  <inkml:trace contextRef="#ctx0" brushRef="#br0" timeOffset="96128.16">9701 5592 0,'18'0'16,"0"0"62,17 0-63,-17 0 1,-1 0 0,1 0-1,-1-18 1,-17 0 0,0-17 15,0 0 0,-17 35-15,-18 0-1,-18 17 1,17 36 0,19-17-16,-1 34 15,18 1 1,35-1-1,18-35 1,-35-17-16,0 0 16,34-1-16,72-17 15,-36 0 1,-35-17 0</inkml:trace>
  <inkml:trace contextRef="#ctx0" brushRef="#br0" timeOffset="96778.01">10248 5874 0,'0'0'0,"18"-36"79,52 1-48,-52 35-16,35 0 1,-18 18 0,-17 35-1,-18-36-15,0 36 16,-53 35 0,35-52-16,-35-1 15,0 0 1,18 1-1,18-36 1,-1 0-16,0 0 31,18-18-15,18 18 0,52 0-1,-17 0 1,0 35 15,-53-17-31,53 0 16,35 17-1,-17-35 1,-18 0 0,0-18-1,-18-17 1</inkml:trace>
  <inkml:trace contextRef="#ctx0" brushRef="#br0" timeOffset="97400.52">10689 5662 0,'0'0'15,"18"0"1,-18-18-1,0 36 235,17-18-218</inkml:trace>
  <inkml:trace contextRef="#ctx0" brushRef="#br0" timeOffset="97937.6">10989 5539 0,'18'0'0,"-36"0"0,53 0 15,-17 0 1,17 0 0,-17 0-16,17 35 15,0 71 1,-17-53 0,-18 0-1,0-36 1,0 1 15,-18-18 0,18-88-15,0 70-16,0-70 16,0 70-16,18-70 15,53 35 1,-71 35-16,35 1 0,-17 17 15,17 0 1,-35 17-16,0 1 16,0 0-16,0-1 0,0 72 15,0-19 1,35 1 0,-35-54-1,18-17-15,17 18 0,-17-18 16,-1 0-16,19 0 0,105-18 31,-141 1-31,17-1 0</inkml:trace>
  <inkml:trace contextRef="#ctx0" brushRef="#br0" timeOffset="103292.89">13988 5256 0,'0'0'0,"0"-17"31,-18 17-15,0 0-16,-35-18 15,18 18-15,-18 0 16,-17 0-1,52 0-15,0 0 16,1-18 0,-1 18-16,0 0 15,18 18 48,-35 123-32,18 18 0,17 53-15,0-195-16,0 19 0,0-1 16,0 0-16,0 0 0,0 54 15,-18-54-15,18-18 0,-18 36 16,18 36-1,0-72-15,0 1 0,0 0 16,-17 34 0,17-34-1,17 0 17,89-18-17,0-18 1,-53 18-16,88-18 15,-88 18 1,-35-17 0,34-1-1,-34 18 1,0 0 0,-18-17-1,0-1 1</inkml:trace>
  <inkml:trace contextRef="#ctx0" brushRef="#br0" timeOffset="103696.93">14287 5821 0,'0'-18'31,"-17"1"94,-1 17-109,18-18-16,-17 18 31,-1 0 16,18 18-47</inkml:trace>
  <inkml:trace contextRef="#ctx0" brushRef="#br0" timeOffset="104075">14182 5539 0,'-18'0'0,"36"0"0,-54 0 16,19 0-1,34 0 79,-17-18-47,-35 18-31,17 0-1,18 18 1,0-1-1</inkml:trace>
  <inkml:trace contextRef="#ctx0" brushRef="#br0" timeOffset="104443.11">14605 5433 0,'18'0'78,"-1"35"-62,-17-53 62,-17 1-47,17 52 0,17 0-31</inkml:trace>
  <inkml:trace contextRef="#ctx0" brushRef="#br0" timeOffset="105423.83">15328 5468 0,'0'-18'15,"0"36"-15,-17-18 78,-107 88-46,106-88-32,1 18 0,-36-18 31,18 0-15,35-35-1,0-18 1,17 0-1,19 0 1,-19 53-16,18 0 16,1 35-1,17 89 1,-36 70 0,-17-159-16,18 71 15,17 0 1,-35-71-1,18 0 1,-1-17 15,-69-18 1,-37 0-17,54 0-15,-18 0 16,0-36-1,18 1 1,35 0 0,18-18-1,52-18 1,-52 54-16,52-36 16,19-18-1,-54 36 1,-18 17-1</inkml:trace>
  <inkml:trace contextRef="#ctx0" brushRef="#br0" timeOffset="105684.84">15787 5450 0,'0'0'0,"17"-17"16,-69 70 15,-37 53-15,72-71-16,-1 0 16,0 0-16,18 71 15,18-71-15,0 1 16,35 17-16,17 0 15,-35-53 1,-17 0-16</inkml:trace>
  <inkml:trace contextRef="#ctx0" brushRef="#br0" timeOffset="106125.33">15946 5627 0,'0'0'0,"35"0"16,0 0 0,18 70-1,-53-34-15,18-1 16,-18 35 0,0-34-1,-36-36 16,19-53-15,-1 35 0,18-52-1,18-54 1,-18 107-16,53-19 16,17 19-1,36 34 1,-106 1-16,35 0 0,-35 17 15,36 53 1,-36-70-16,0-1 0,0 1 16,0 35-1,0-36 1</inkml:trace>
  <inkml:trace contextRef="#ctx0" brushRef="#br0" timeOffset="106361.78">16439 5415 0,'36'-18'32,"-72"36"-32,142-18 15,-88 0-15,17 53 0,-17-35 16,70 176-1,-88-36 1,-123-34 0,17-54-1,53-52 1</inkml:trace>
  <inkml:trace contextRef="#ctx0" brushRef="#br0" timeOffset="106641.05">17145 5662 0,'-18'0'31,"36"0"-31,35 0 47,17 0-31,-34 0-16</inkml:trace>
  <inkml:trace contextRef="#ctx0" brushRef="#br0" timeOffset="106808.81">17145 5768 0,'0'0'0,"0"18"16,35-1-1,36-17 1,-36 18-16,0-18 0,89 0 15,-107 0-15</inkml:trace>
  <inkml:trace contextRef="#ctx0" brushRef="#br0" timeOffset="107273.3">17657 5592 0,'0'0'0,"0"-18"16,17 18 0,1 0-16,17 18 0,18 34 31,-35-16-31,-18-19 0,17 19 16,-17 34-1,0-17 1,0-35 15,0-36 0,0-70-15,53-36 0,0 72-1,-35 34-15,17 0 16,36 18-1,-54 18 1,1 0-16,-18 17 16,17-18-16,-17 36 0,0 36 31,0-19-15,0-52-16,0-1 0</inkml:trace>
  <inkml:trace contextRef="#ctx0" brushRef="#br0" timeOffset="107891.46">18009 5239 0,'0'0'16,"-35"0"15,123 0 0,71 0-15,-124 0-16,1 0 0,52 0 16,-53 0-16,36 0 15,-54 0-15,1 0 0,-1 0 16,1 0-16,0 0 16,-1 0-1,1 35 1,-18-17-1,0-1-15,0 19 0,0 87 16,18-70 0,-18-18-16,17 106 15,19 36 1,-1-36 0,-35-106-16,17-17 0,-17 17 15,0-17-15,18-1 16,-18 19-1,0-19 1,-106-17 0,-105 53-1,-19 0 1,195-35-16,-141 17 16,140-17-16</inkml:trace>
  <inkml:trace contextRef="#ctx0" brushRef="#br0" timeOffset="121652.22">1940 7444 0,'18'0'79,"0"0"-64,17 0 16,-35-18-15,17 18-16,-17-18 16,0 1-16,0-19 15,-35 36 1,-53 0 0,0 36-1,53 34 1,-18 1 15,53 17-15,0-70-16,17 17 15,89 18 1,0-36 0,-18-17-1,-70-17-15,17-1 16</inkml:trace>
  <inkml:trace contextRef="#ctx0" brushRef="#br0" timeOffset="122019.47">2293 7655 0,'18'0'31,"-1"0"-31,-17 36 47,0 52-32,0-71-15,0 19 16,0-19-16,18 19 16,-18-19-1,0 1-15</inkml:trace>
  <inkml:trace contextRef="#ctx0" brushRef="#br0" timeOffset="122623.3">2540 7461 0,'0'0'16,"18"18"62,-1-18-62,1 0 15,0 0-15,-18-18 15,-18 18-16,0 0 1,1 0 0,17 18 15</inkml:trace>
  <inkml:trace contextRef="#ctx0" brushRef="#br0" timeOffset="123252.18">2840 7338 0,'35'0'31,"-17"0"-15,17 35 0,-17 53-1,-1-35-15,1-35 16,-18-1-16,0 54 15,0-36 1,0-17 0,0-71 46,0-123-31,18 140-15,70-52 0,-71 70-16,19 1 15,34-1 1,-52 18-16,0 0 0,-1 35 16,1 1-16,-18 34 15,0-34-15,0 17 16,0-36-16,0 18 15,0 1-15,17 34 16,36-52 0,18-18-1,17-18 1,-53 1 0,-35-1-16</inkml:trace>
  <inkml:trace contextRef="#ctx0" brushRef="#br0" timeOffset="124133.97">4516 7197 0,'0'0'0,"0"-18"16,17 18-1,-52 18 32,-194 123-16,193-124-31,19 1 0,-1 0 16,-35-1-16,53 1 0,-18-18 16,-17 0-16,18 18 0,-1-1 15,0-17-15,1 0 16,-1 18 0,0-18-1,18 18 1,-17-18-16,52 17 47,0 1-32,53 17-15,-52-17 0,-1-1 16,18 1-16,-35 17 16,17-17-16,-17 0 0,-1-18 0,36 17 31,-35 1-16,17-1 17</inkml:trace>
  <inkml:trace contextRef="#ctx0" brushRef="#br0" timeOffset="124551.24">4075 7832 0,'-18'0'0,"36"0"0,-71 0 31,35 0 0,36 17 1,52-17-17,-17 18-15,-18-18 0,1 0 16,-1 18-16,106-1 15,-53-17 1,-52 0 0,-19 0-1,1 0 17,-1 0-17</inkml:trace>
  <inkml:trace contextRef="#ctx0" brushRef="#br0" timeOffset="128135.12">5062 7338 0,'0'0'0,"-17"0"31,-1 0 1,71-18-1,35 18-15,-53 0-16,71-18 15,0 1 1,-88 17-16,35-18 15,-18 18 17,-17 0-17</inkml:trace>
  <inkml:trace contextRef="#ctx0" brushRef="#br0" timeOffset="128700.23">5203 7285 0,'-17'0'15,"-1"17"1,1 19-1,-1 34 1,18-17 15,-18 35-15,18-52 0,0-19-1,-17 1-15,34-18 47,19 0-31,-1 0-16,18-18 15,35 1 1,-18-1 0,-17 18-1,-53 35 1,0-17-1,0 0-15,0-1 0,-17 1 0,17 0 0,-53 17 16,-18 35 0,36-52-1,0 0 1,-1-1 0,19-17-16,-1 0 31,1 0-16</inkml:trace>
  <inkml:trace contextRef="#ctx0" brushRef="#br0" timeOffset="129633.43">5644 7655 0,'36'0'16,"17"0"-1,-53 18-15,0 0 16,35 17-16,-35 35 15,0 1 1,0-53 0,0 34-1,0-34-15,0 0 32,-18-18-17,18-53 1,0-35-1,0 70-15,0-17 0,0 17 16,0 0-16,0 1 0,0-18 16,18 35-16,0-36 0,17 1 15,-18 35-15,19 0 16,17 35 0,-18 53-1,-17 18 1,-18-70-1,0-19-15,0 18 0,0-17 16,0 17-16,17-17 0,-17 0 31,35-18 1</inkml:trace>
  <inkml:trace contextRef="#ctx0" brushRef="#br0" timeOffset="130119.13">6315 7655 0,'-36'-35'31,"72"70"-31,-89-70 32,106 17 14,123 1-30,-123 17-16,-35 0 0,35 0 16,-36 0-16,18 0 0,-17 0 0,17 0 15,-17 0-15,0 0 0,-1 0 16,19 0 0,-19 0 15,1 0 47</inkml:trace>
  <inkml:trace contextRef="#ctx0" brushRef="#br0" timeOffset="130183.22">6844 7567 0,'0'0'0</inkml:trace>
  <inkml:trace contextRef="#ctx0" brushRef="#br0" timeOffset="130766.37">7250 7250 0,'0'0'16,"-18"0"-1,0 0 1,1 0 15,17-18 16,88 0-31,-71 18-16,72-17 15,-1 17 1,-70 0-16,17 0 15,0 0 1,-17 0 0,-1 0-1</inkml:trace>
  <inkml:trace contextRef="#ctx0" brushRef="#br0" timeOffset="131333.66">7267 7214 0,'-17'0'0,"17"18"31,0 0-15,-18-18-16,0 35 16,18 35-1,-35 36 1,17 18 0,18-71-1,0-18 1,0-17-1,106-107 48,-53 54-47,35 0-1,-17 35 1,-53 0-16,-1 0 0,18 17 15,-35 1-15,18 35 16,-36 53 0,-87-18-1,-1-35 1,70-35-16,-16-1 16,16-17-16,1 18 15,17-18 1,1 0-1,34 0 17</inkml:trace>
  <inkml:trace contextRef="#ctx0" brushRef="#br0" timeOffset="149026.78">2134 8908 0,'-35'35'46,"0"18"-14,35-36-17,17-17 32,-17-17-31,0-1-16,0 1 15,0-1 17,-17 18 15,17 35-32,0 0 16,0-17 1,17-18-17,19 0 1,-36-35 0,17 35-16,-17-35 15,0-1 1,0 19-1,0-19 1,-17 36-16,-1 0 16,18-17-16,-18 17 15,1 0-15,-19 0 0,-34 0 16,-36 106 0,71-89-1,0 36-15,17-53 0,18 35 16,-18-35-16,18 36 0,0 34 31,71-17-15,-18-35-16,-18-18 0,36 17 15,-54-17-15,18 0 16,-17 0-16,35 0 16,18-17-1,-71-1-15,17 18 16</inkml:trace>
  <inkml:trace contextRef="#ctx0" brushRef="#br0" timeOffset="149521.66">2540 9260 0,'0'-53'31,"0"106"-31,0-53 62,0 124-46,0-71 0,0 0-1,0-18 1,0-17 46</inkml:trace>
  <inkml:trace contextRef="#ctx0" brushRef="#br0" timeOffset="149926.7">2575 9349 0,'0'-18'32,"0"0"-17,-17 18 63,-72 53-46,89-35-32,-35 17 31</inkml:trace>
  <inkml:trace contextRef="#ctx0" brushRef="#br0" timeOffset="150176.68">2399 9560 0,'-18'18'15,"71"-18"32,-35 0-31,-1 0-16,125 0 15</inkml:trace>
  <inkml:trace contextRef="#ctx0" brushRef="#br0" timeOffset="150942.69">3651 8890 0,'0'0'0,"18"0"16,-18-35-1,18 35 1,-36 0 0,-141 53-1,124-18-15,0-17 16,-1-1-16,19-17 0,-72 71 16,54-71-1,35 17-15,-35 1 0,17-18 0,-17 18 16,17-1 15,1 1 0,-1-18-15,36 35 15,105 36-15,-88-54-16,71 36 15,-18 0 1,-70-53-16,17 18 16,1 17-1,-19-35 1,1 0 15,0 18-15</inkml:trace>
  <inkml:trace contextRef="#ctx0" brushRef="#br0" timeOffset="151276.21">3263 9560 0,'-17'0'0,"17"18"0,17-36 0,-87 54 16,52-36-1,36 0 32,246 0-16,-229 0-31,195 0 32,-177 0-17,-18 0 1,0 0 0</inkml:trace>
  <inkml:trace contextRef="#ctx0" brushRef="#br0" timeOffset="152565.41">4269 8978 0,'-18'0'78,"18"18"-62,-18-18 15,36 0 31,176 0-46,-176 0 0,52 0-1,-17 0 1,-35 0 0,-1 0-1,1 0 32</inkml:trace>
  <inkml:trace contextRef="#ctx0" brushRef="#br0" timeOffset="153632.57">4322 9066 0,'-18'0'172,"18"36"78,0 69-219,0-69-31,0-19 0,18 36 16,-18-17-16,0-19 0,0 19 15,17 16 1,-17 1-1,0-35 1,0 0 15,35-18 1,1-71-17,52 18 1,-18 18-1,-34 35 1,-36-18-16,53 18 16,0 18-1,-36 0-15,1 17 0,-18 18 16,-35 70 0,-71-35-1,35-35 1,54-35-16,-19 0 15,1-18 1,17 0-16,1 0 16</inkml:trace>
  <inkml:trace contextRef="#ctx0" brushRef="#br0" timeOffset="154158.31">5062 9402 0,'0'0'0,"-17"0"31,17-18 0,-18 18 0,124-18 16,-71 18-31,-17 0-16,-1 0 0,19 0 15,-1 0 1,-17 0-16,-1 0 16,1 0 15,-18-17 0</inkml:trace>
  <inkml:trace contextRef="#ctx0" brushRef="#br0" timeOffset="154591.91">5715 9190 0,'-18'0'0,"1"0"31,105 0 31,0 0-46,71 0 0,-18 0-1,-70 0 1,-19 0-1,-34 0 1,0 0 0,-18-18-1</inkml:trace>
  <inkml:trace contextRef="#ctx0" brushRef="#br0" timeOffset="155059.25">5856 8696 0,'0'0'0,"71"-35"47,70 17-16,-124 0-31,19 18 0,-19 0 0,19 0 0,-19-17 16,54 17-1,-36 0 1</inkml:trace>
  <inkml:trace contextRef="#ctx0" brushRef="#br0" timeOffset="155625.07">5962 8625 0,'0'18'15,"0"-36"-15,0 54 16,0-1 0,0 18-1,0-35-15,0 17 16,0-18-1,0 19 1,0-19 47,88-17-32,36-17 0,-71 70 0,-53-18-15,-18 35 0,-17-34-1,-1-36 1,36 17-16,-17-17 15,-1 0-15,0 0 63</inkml:trace>
  <inkml:trace contextRef="#ctx0" brushRef="#br0" timeOffset="156356.66">5944 9472 0,'0'0'0,"-17"0"31,17 71 0,17-54-31,1 1 0,-18 17 16,18 0-16,-1 1 0,-17 17 16,18 0-1,-18-1 1,0-34-1,0 0 17,-18-71-1,18 0-15,0-35-1,71-18 1,-71 88-16,70-17 15,1 17 1,-18 36 15,-53 53-15,0 34 0,0-34-1,0-53-15,0 34 16,17-16-1,1-19-15,35-17 16,88 0 0,-17-53-1,-89 53-15</inkml:trace>
  <inkml:trace contextRef="#ctx0" brushRef="#br0" timeOffset="163138.14">25241 6791 0,'-17'0'0,"17"-18"31,0 1 0,17 52-15,19-17-16,-19-1 0,-17 19 0,18-19 15,-1 89 1,-17-71-16,0 1 16,0-19-16,0 1 0,0 17 15,0-17-15,0-1 16,-17-17 15,17-53-15,0 36-16,0-1 15,0-52-15,0-1 16,17 18-16,19-53 0,140-52 47,-141 158-31,-35 17-16,18 54 15,-18-54-15,0 19 0,0 34 16,0-17-16,0-35 0,0-1 15,0 72 1,0-54 0,35-17-1,53-18 1,-52 0-16,17-18 16,-18 18-16,-17-18 15</inkml:trace>
  <inkml:trace contextRef="#ctx0" brushRef="#br0" timeOffset="163606.44">25206 7214 0,'-18'0'15,"36"0"-15,-53 0 0,17 0 0,0 0 16,36 0 15,0 0-31,17 0 0,0 0 16,371-17 0,-371 17-1,36 0-15,-36 0 16,-17 0-16,35 0 0,-36 0 15,1 0 1</inkml:trace>
  <inkml:trace contextRef="#ctx0" brushRef="#br0" timeOffset="163889.26">25206 7302 0,'-18'0'0,"1"0"0,52 0 0,-88 0 15,53 18 17,265-18-17,87 0 1,-87-18-1,-230 18-15,53 0 16,-17 0 0,-53 0-1</inkml:trace>
  <inkml:trace contextRef="#ctx0" brushRef="#br0" timeOffset="165545.64">25647 7743 0,'0'0'15,"0"36"95,0 70-95,0-89-15,0 18 16,0 1-16,0-1 15,0 0 1,0-17 0,0 0-1,0-36 63,0-53-62,0 54-16,0-1 0,0-35 31,0 0-15,0 36-16,0-1 0,0-17 16,0-1-1,0 19-15,0-18 31,-35 35 16,17 0-31,-17 70 15,17-17-15,0-35-16,18-1 0,0 1 15</inkml:trace>
  <inkml:trace contextRef="#ctx0" brushRef="#br0" timeOffset="165937.49">25523 8079 0,'-17'0'16,"17"17"-1,35-17 32,71 0-31,-88 0-16,-1 0 15,1 0-15,-1-17 0,1 17 0</inkml:trace>
  <inkml:trace contextRef="#ctx0" brushRef="#br0" timeOffset="166972.69">25629 8555 0,'-17'0'0,"17"-18"62,53-35-46,-53 36-1,17-1-15,18 18 0,-17-18 0,17 1 16,-17 17 0,35 0-1,-88 158 16,17-122-31,-35 34 0,-17 54 32,17-36-17,53-70-15,0-1 0,-18-17 16,18 18-16,0 17 16,35-35-1,71 0 1,-53 0-1,-18 0-15,36 0 0,-36-17 16,18-1 0,-35 18-1</inkml:trace>
  <inkml:trace contextRef="#ctx0" brushRef="#br0" timeOffset="167636.81">25753 9402 0,'-18'0'0,"0"0"16,54 0-16,-89 0 16,53-18-1,0 0-15,0 1 16,0-1-16,0 0 15,0 1-15,35-1 16,-17 18-16,17-18 0,0 18 0,36 0 31,-53 0-15,-18 18-16,0 0 16,0 17-16,0 18 15,0-35-15,0 17 0,-36-18 0,1 36 16,35-35-16,-18 0 15,1-1-15,-19 19 47,107-36-15,-53 0-32,-1 0 0,19 0 15,52 70 16,-88-52-31,-18 35 16,-17-18-16,-36 18 16,36-18-16,-18 0 0,35-35 0,-17 18 15,17-18-15,1 18 0,-1-18 0,-17 17 16,17-17-16,1 0 16,17-17-16</inkml:trace>
  <inkml:trace contextRef="#ctx0" brushRef="#br0" timeOffset="174186.25">28787 6491 0,'0'0'0,"0"-18"16,-18 18 0,18-17-16,-18 17 15,71-35 48,106-1-32,-124 19-15,18 17-1,-17-18 1,-72 18 31,-105 35-32,88-17-15,-17 17 16,-1 0 0,53 1-1,18 17 1,0-36-16,36 36 16,-1-35-1,0 17-15,18-17 0,-18-1 16,-17 1-16,17 0 0,18-1 0,-17 36 31,-36-35-31,0 0 0,-36 17 31,-52 0-15,70-35-16,1 0 0,-18 18 16,17-18-16,0 0 15,1 0-15,34-18 47</inkml:trace>
  <inkml:trace contextRef="#ctx0" brushRef="#br0" timeOffset="174569.76">29386 6650 0,'-53'0'15,"36"0"1,70 0 31,88 0-32,-124 0-15,36 0 16,0 0 0,-35 0-1,0 0-15</inkml:trace>
  <inkml:trace contextRef="#ctx0" brushRef="#br0" timeOffset="174952.13">30180 6597 0,'-53'0'15,"36"0"-15,-1 0 16,283 0 46,-89-18-46,-141 18-16,53 0 16,-52 0-16,-1 0 0,18 0 15,-36-17-15,19 17 0,-19 0 16,36 0-1,-53-18 1,0 0 0</inkml:trace>
  <inkml:trace contextRef="#ctx0" brushRef="#br0" timeOffset="175339.34">30392 5909 0,'-18'0'0,"36"0"0,-36-18 15,18 1 1,53-19 15,106 19-15,-106-1 0,-18 1-1,0 17 1</inkml:trace>
  <inkml:trace contextRef="#ctx0" brushRef="#br0" timeOffset="175867.13">30409 5874 0,'0'35'32,"0"0"-17,0 18 1,0 35 15,0-70-31,0 0 16,0-1-1,0 1 1,0 0 0,18-18-1,17-18 1,36 18-1,-18 0 1,-18 18 0,-35 17-1,0-17-15,0-1 0,0 1 16,0-1-16,0 19 0,-18-19 16,-17 1-16,18 17 15,-19-35 1</inkml:trace>
  <inkml:trace contextRef="#ctx0" brushRef="#br0" timeOffset="176500.34">30427 6826 0,'0'-17'15,"18"-1"1,52 18-1,-34 53 1,-1 35 0,-35-17-1,0-18 1,0-18 0,-18-106 46,89-105-31,-54 158-31,19-17 16,52 17 0,-71 18-16,1 0 15,17 71 1,-35-53-16,0 34 15,0 1 1,18-35-16,-18 0 0,18-1 16,52 1-1,-17-18 1</inkml:trace>
  <inkml:trace contextRef="#ctx0" brushRef="#br0" timeOffset="177550.61">28892 7179 0,'-17'0'16,"-1"0"0,1 0-1,-1 0 1,0-18 15,1 18-15,140 0 46,142 0-46,-177 0-16,176 0 16,89 0-1,-212 0-15,-35 0 0,35-17 0,-17 17 16,-36 0-16,18 0 0,-18 0 15,18 0-15,176 0 16,-229 0-16,-18 0 0,53 0 16,-35-18-1,-35 18 1,17 0 0,-52 0 15</inkml:trace>
  <inkml:trace contextRef="#ctx0" brushRef="#br0" timeOffset="178167.31">29175 7302 0,'-36'0'31,"19"0"-15,-36 0-1,35 0 1,1 0-16,-1 0 0,0 0 31,18 18 0,212-18-15,-89 18-16,-17-18 16,53 0-16,-35 17 0,34-17 15,1 0-15,141 0 0,264 18 16,-229-18-1,-211 0 17,-54 0-17,-34 0 1,-19 0-16,1 0 31</inkml:trace>
  <inkml:trace contextRef="#ctx0" brushRef="#br0" timeOffset="183100.33">29898 7708 0,'0'-17'32,"0"-1"-17,0 0 1,18 1-1,-18-1-15,17 18 0,1 0 16,35-18 0,-18 18-1,18 0 1,-18 36 0,-17-1-1,-1 35 1,-17-17-1,0-17 1,-17 17 0,-1-36 15,1 1-31,-1-18 16,0 17-16,1-17 0,17 18 15,-53-18 1,17 0-1,1 0 1,0 0 0,17-18-1,18 1-15,-17-1 16,17-35 0,0 0-1,0 18 1,17 17-1,-17 1-15,18-1 0,17 1 16,-17 17 0,-1 0-16</inkml:trace>
  <inkml:trace contextRef="#ctx0" brushRef="#br0" timeOffset="201131.87">29633 8273 0,'0'0'0,"0"-36"47,36 19-31,-19-1-16,36 18 15,0 35 1,-35 18 0,-18 18-1,-36-36 1,-16 0-1,52-17 1,-18 0-16,0-18 0,1 17 31,34 1-15,89-18 0,35 0-1,-123 0-15,35 0 16,-18 0-1,-17 0 64</inkml:trace>
  <inkml:trace contextRef="#ctx0" brushRef="#br0" timeOffset="201525.67">30198 8308 0,'0'-18'31,"17"18"203</inkml:trace>
  <inkml:trace contextRef="#ctx0" brushRef="#br0" timeOffset="202058.92">30568 8096 0,'0'0'0,"-17"0"16,-1 0 15,36-17 0,87-1-15,-52 0-1,-17 1 1,-19 17 0,-158 70 15,18 1-15,87-18-1,36 0 1,71 0-1,17 17 17,-70-70-32,17 35 15,-35 36 1,-35-36 0,-36 0-1,18 1 1</inkml:trace>
  <inkml:trace contextRef="#ctx0" brushRef="#br0" timeOffset="212105.74">29545 9349 0,'-35'-18'47,"17"-17"-16,18-36 0,88 18-15,-52 36-16,-19 17 0,19-18 15,34 18 1,-52 0-16,-1 18 0,-17 17 16,0-18-16,0 1 0,0 17 15,0 1-15,-35 34 16,18-34 0,-1-36-16,0 35 15,18-18 16,53-17-15,18 18 0,-54 17-1,1-17 1,-18 17-16,0 1 31,-71-1-15,19-35-1,16 0 1,19 0 0</inkml:trace>
  <inkml:trace contextRef="#ctx0" brushRef="#br0" timeOffset="212486.83">30074 9402 0,'0'0'0,"0"-18"187</inkml:trace>
  <inkml:trace contextRef="#ctx0" brushRef="#br0" timeOffset="212988.95">30233 9172 0,'0'0'0,"0"-17"16,0-1-16,35-17 15,1-1 1,34 19-1,-17-1 1,-35 18-16,-18 35 16,0-17-1,0 35-15,-36 0 32,19-36-32,-18 19 15,-1-19 1,89-17 15,53 18-15,-71-18-16,-35 18 0,36-18 15,-1 88 1,-35-70-16,0-1 16,-18 18-16,-70 54 15,53-89-15,-1 35 16,-16-35-1,34 0 1,18-18 0,0 1-1,18-1 1</inkml:trace>
  <inkml:trace contextRef="#ctx0" brushRef="#br0" timeOffset="213413">30674 9172 0,'18'-17'0,"17"-36"15,35 0 1,-52 53-1,35-18-15,-18 18 16,-17 35 0,-18 1-1,0-1 1,-35 0-16,35-17 0,-18-18 16,-35 53-1,53-36-15,0 1 31,35 0-15,18-18-16,-35 0 16,0 17-16,-1 1 0,1 17 15,-36 71 1,-105 53 0,17-89-1,88-70-15,1 0 16,-1 0-16,0 0 0,1 0 0</inkml:trace>
  <inkml:trace contextRef="#ctx0" brushRef="#br0" timeOffset="-213627.4">25665 10389 0,'0'0'0,"0"36"63,17 158-32,-17-177-31,0 1 16,0 17-1,0-17-15,18-18 0,-18 17 0,0 1 32,0-53-1,-35-53-15,35 70-16,0-17 0,0-18 15,0 35-15,0-17 0,-18-18 16,18-18-1,0 54-15,0-1 16,0 0 0,-18 18-16,-52 18 15,34 0 1,1 17-16,-18 0 0,-17 36 31,52-54-31,18 1 0,-18-18 16,1 35-1,17-17-15,0 0 16,53-18 0,0 0-16,52 0 15,195-36 1,-264 19-16</inkml:trace>
  <inkml:trace contextRef="#ctx0" brushRef="#br0" timeOffset="-209840.95">29563 10231 0,'-18'0'0,"0"-18"47,18-17-31,0 17-16,53-17 15,53 17 1,-70 0-16,-1 18 16,0 18-1,-35 17 1,-53 71-1,36-106-15,-54 53 16,36-18 0,17-35-16,18 18 15,18 0 1,35-1 0,-36-17-16,36 18 31,-35 17-16,-18-17 1,-18 17 0,18-17-16,-35-18 0,0 17 31,52-17 16</inkml:trace>
  <inkml:trace contextRef="#ctx0" brushRef="#br0" timeOffset="-209455.32">30180 10354 0,'0'0'16,"0"18"93,0-36-46</inkml:trace>
  <inkml:trace contextRef="#ctx0" brushRef="#br0" timeOffset="-209059.97">30427 10142 0,'0'0'0,"-35"-17"16,17 17 0,71-18 15,35 0-15,-70 18-1,0 0-15,17 0 0,18 0 31,-36 36-15,-17 52 0,-17 18-1,17-89-15,0 1 0,-18 0 16,18 17-16,0 0 0,0-17 16,0-1-16,0 1 15,0 0-15,0-1 16,0 1-1</inkml:trace>
  <inkml:trace contextRef="#ctx0" brushRef="#br0" timeOffset="-208860.22">30515 10425 0,'0'0'0,"-17"0"15,17-18 1,0 0 0,17 1-16,19 17 0,-1-18 15,0 18-15,0-18 16,18 1-16,-17 17 0,-1 0 16,35-36-16</inkml:trace>
  <inkml:trace contextRef="#ctx0" brushRef="#br0" timeOffset="-208327.72">31150 10107 0,'53'0'109,"35"-18"-93,-52 18-1,-1-17 1,-53 17 15,-105 0-15,52 17-16,-17 19 16,18 17 15,70-18-16,0 0 1,17-17-16,1-1 0,35 19 16,-36-19-16,1-17 0,17 36 15,-35-19-15,0 1 0,18-18 0,-18 18 16,-18 17 0,-88 18-1,71-53-15,18 0 0,-19 17 16,19-17-16,-1 0 0,-17 0 15</inkml:trace>
  <inkml:trace contextRef="#ctx0" brushRef="#br0" timeOffset="-207330.79">25735 11112 0,'-18'0'32,"18"18"-1</inkml:trace>
  <inkml:trace contextRef="#ctx0" brushRef="#br0" timeOffset="-207145.05">25717 11518 0,'0'0'0,"-17"35"16,17-17 31</inkml:trace>
  <inkml:trace contextRef="#ctx0" brushRef="#br0" timeOffset="-206944.61">25806 11906 0,'0'0'0,"0"36"16,17-19-1,-17 1 16</inkml:trace>
  <inkml:trace contextRef="#ctx0" brushRef="#br0" timeOffset="-205861.97">25418 12347 0,'-18'0'15,"36"71"48,17 70-32,-35-123-31,0-1 0,0 1 0,18 35 31,-1-36-15,1-17 0,-1 0-16</inkml:trace>
  <inkml:trace contextRef="#ctx0" brushRef="#br0" timeOffset="-205444.1">25876 12365 0,'0'0'0,"0"-35"31,-35 35 0,0 70-15,35-35-16,0 1 16,17 17-1,1-36-15,17 1 16,1 0-1,34-18 1,-52-36-16,-18 1 16,0 17-16,0-35 15,0 18 1,-18 17-16,18 1 16,-18 17-16,18-18 0,-17 18 15,-1 0-15,-17 0 16</inkml:trace>
  <inkml:trace contextRef="#ctx0" brushRef="#br0" timeOffset="-201479.65">29651 12241 0,'35'-35'31,"1"88"1,-36-35-17,0-1-15,17 89 16,-17 18-1,0-71 1,0-18 0,0-18-16,0 1 15,0-71 32,0-70-31,0 34-1,18-16 1,-18 87 0,0-35-1,-35 18 1,-54 35 0,72 0-16,-36 0 0,35 17 0,-35 19 15,-35-1 1,70 18-1,18-35-15,0-1 16,0 1 0,71-1-1,52-17 1,1 0 0,-18 0-1</inkml:trace>
  <inkml:trace contextRef="#ctx0" brushRef="#br0" timeOffset="-201112.46">30057 12347 0,'0'0'0,"0"18"16,0-1 15,0 1 0,0 0-31,-18-18 125,18 17-109,18-17 15</inkml:trace>
  <inkml:trace contextRef="#ctx0" brushRef="#br0" timeOffset="-200530.13">30445 12206 0,'-36'0'47,"19"0"-32,-1 0 17,36-18-17,-1 18-15,19 0 16,-19-17-16,19 17 0,17-18 15,17 18 1,-52 0 0,-1 0-1,-34 0 1,-71 0 0,70 0-16,-35 18 15,-35 35-15,17-18 16,54 0-1,34 18 1,89 0 15,-71-35-31,36-1 16,-18 19 0,-71-1-1,-70 0 1,70-35-16,-17 0 0,0 18 15,-18 0 1,35-18 0,-17 0-16</inkml:trace>
  <inkml:trace contextRef="#ctx0" brushRef="#br0" timeOffset="-199963.79">30092 10866 0,'0'0'0,"0"17"47,0 1-31,0 17-1,0-17 1</inkml:trace>
  <inkml:trace contextRef="#ctx0" brushRef="#br0" timeOffset="-199763.4">30251 11377 0,'0'18'0,"0"-36"0,-18 53 16,18-17-16,0 0 31,0-1-15,0 1-1</inkml:trace>
  <inkml:trace contextRef="#ctx0" brushRef="#br0" timeOffset="-199579.73">30268 11818 0,'0'0'0,"0"18"16,0-1 15,0 1-15</inkml:trace>
  <inkml:trace contextRef="#ctx0" brushRef="#br0" timeOffset="-197914.34">25770 13141 0,'0'0'0,"-17"0"16,17 18 15</inkml:trace>
  <inkml:trace contextRef="#ctx0" brushRef="#br0" timeOffset="-197748.22">25717 13635 0,'0'0'0,"-17"53"16,17-36-1,0 1 1,0 0 0</inkml:trace>
  <inkml:trace contextRef="#ctx0" brushRef="#br0" timeOffset="-197565.16">25753 14023 0,'0'0'0,"0"18"31,0-1-15,17-17-1</inkml:trace>
  <inkml:trace contextRef="#ctx0" brushRef="#br0" timeOffset="-196810.55">26229 14411 0,'0'0'0,"0"-18"16,0 71 15,-123 71-15,87-71-1,-52 35-15,-71 18 16,53-53 0,18-36 15,71-17-31,-19 0 0,1 0 16,-35-70-1,52 52-15,-17-53 16,35 36-1,17-18 1,54 36 0,17 17-1,18 0 1,-71 35-16,36 18 16,-1-18-1,18-17 1,18-18-1,-18-36 1,-17-16 0,-71 34-1,35-17-15,-35-36 32,0 18-17,0 18 1,-17 35-1,-1 0 1</inkml:trace>
  <inkml:trace contextRef="#ctx0" brushRef="#br0" timeOffset="-195279.49">30286 12929 0,'0'0'0,"0"18"31,18 17 16,-18 0-16</inkml:trace>
  <inkml:trace contextRef="#ctx0" brushRef="#br0" timeOffset="-195107.53">30357 13547 0,'0'0'0,"0"53"16,0-36-1,17-17 17,-17 18-17</inkml:trace>
  <inkml:trace contextRef="#ctx0" brushRef="#br0" timeOffset="-194922.56">30427 14005 0,'0'18'0,"0"0"15,0-54-15,0 107 0,0-54 31,0 1-15</inkml:trace>
  <inkml:trace contextRef="#ctx0" brushRef="#br0" timeOffset="-173722.87">30004 14446 0,'-18'0'31,"0"0"-15,1 0-1,-1 0 32,71-17 0,71-1-31,-54 18-1,-17-18 1,-35 18-16,-1 0 15,1 0 1,0 0 15,-1 0 1</inkml:trace>
  <inkml:trace contextRef="#ctx0" brushRef="#br0" timeOffset="-173069.47">29986 14482 0,'0'0'31,"-18"0"0,18 52 0,0 19-15,0-53-16,0 17 16,0 18-1,0-18 1,0 0 0,18-35 15,17-35 0,1 17 0,34-17-15,1 35 0,-71 18-16,35 17 15,-35-17-15,18-1 0,-18 36 16,0-35-16,0 35 15,-124 70 1,18-70 0,53-53-1,1 0 1,34 0 0</inkml:trace>
  <inkml:trace contextRef="#ctx0" brushRef="#br0" timeOffset="-131757.08">31133 8396 0,'-18'0'62,"0"0"32,1 0-47,87 0 31,-17 0-62,0 0-16,423 0 31,-299 18-15,-1-18-1,-17 17 1,-141-17-16,17 0 0,18 0 16,17 0-1,-52 0-15,0 0 0,17 0 31,-18 18-15,1-18 0,0 0 62,-1 0-31</inkml:trace>
  <inkml:trace contextRef="#ctx0" brushRef="#br0" timeOffset="-130670.75">32262 8255 0,'-18'0'16,"0"-18"15,1 1 16,-1 17-32,0 0 32,1 0-15,52 0 14,106 88-14,-123-88-17,35 35 1,-36-35 0,1 0-1,0 18-15,-1-1 63,-52 19 15,-53 17-63,70-53-15,0 17 0,-17 1 16,18 0-16,-1-1 0,-17-17 0,17 18 16,-17-1-1,17 1 1,0 0 0,1-18-1,-1 0 1,18 17 93,-18-17-46,18 18 46,0 0-109</inkml:trace>
  <inkml:trace contextRef="#ctx0" brushRef="#br0" timeOffset="-129105.24">30621 14817 0,'0'-18'47,"0"0"31,71 18-31,405-17-32,-17 17 17,-124 0-17,-159 0 1,-52 0 0,-72 0-1,-34 0 1,0 0-16,-1 0 31,1 0 0</inkml:trace>
  <inkml:trace contextRef="#ctx0" brushRef="#br0" timeOffset="-128323.09">32191 14587 0,'-18'0'32,"1"0"-17,-19 0 48,19-17-16,105 52 31,141 53-47,-123-70 0,-71 17 0,-17-35 1,-194 124-1,140-89-15,-17-18-16,-105 54 15,87-36-15,-17 1 16,-18 17-1,88-36-15,-17-17 16,0 35 0,17-35-1</inkml:trace>
  <inkml:trace contextRef="#ctx0" brushRef="#br0" timeOffset="60081.81">2522 10707 0,'-17'0'47,"17"17"-16,0 1-15,35 0 0,-17-18-1,-1 0 1,-70-18 15,0 18-15,18 0-1,35 18 17,18-1-1,-1-17-16,19 0 1,-19 0-16,1-17 16,-18-19-1,-18 19 1,-17 17 0,17 0-1,18 17 32,53 19-31,-17-36-1,-1 0 1,-17 0-16,-1-18 16,-17-52 15,-35 34-16,-106 19 1,-53 17 0,88 70-1,106-35-15,-35 18 16,88 124 0,123-54-1,36-17 1,-89-88-1,-17-18 1,-88 0-16,70-18 16</inkml:trace>
  <inkml:trace contextRef="#ctx0" brushRef="#br0" timeOffset="60748.68">1376 10742 0,'0'0'16,"-35"0"-1,17 0 16,18 18 1,0-1-17,18-17 1,-18-17 0,-36-19 15,19 1-16,-1 35 1,18 18 0,0 17-1,0 0 1</inkml:trace>
  <inkml:trace contextRef="#ctx0" brushRef="#br0" timeOffset="61106.94">1288 11112 0,'0'18'16,"0"-36"-1,-36 36 79,36 0-78,-17-1-16,17 1 47,0-53-16,-18 17-16,18 0-15,18 18 63</inkml:trace>
  <inkml:trace contextRef="#ctx0" brushRef="#br0" timeOffset="61438.58">1535 11112 0,'0'-17'0,"0"34"0,0-69 16,-18 34 0,0 0-1,1 18-15,17 18 47,0 17-31,17-35 93</inkml:trace>
  <inkml:trace contextRef="#ctx0" brushRef="#br0" timeOffset="62130.53">3122 11095 0,'35'0'31,"-17"17"-15,0 1-16,-18 17 0,53 54 16,-53-72-1,0 19-15,17-19 0,-17 1 0,35 52 16,-35-17 0,18-35-1,-18-53 48,0-54-48,-18-16 1,1-19 0,17 106-16,-18-34 15,-17 16 1,0 36-1,-1 18 1,1 17 0,17-17-16,-17 52 15,0 36 1,35-88 0</inkml:trace>
  <inkml:trace contextRef="#ctx0" brushRef="#br0" timeOffset="62348.42">3052 11536 0,'0'0'0,"-18"17"15,71-17 16,53-17-15,-53 17-16,17-35 16,1 17-16,-18-17 15</inkml:trace>
  <inkml:trace contextRef="#ctx0" brushRef="#br0" timeOffset="62565.05">3669 11042 0,'0'0'16,"-18"-18"0,18-17-1,71 17 1,35 18-1,-89 0 1</inkml:trace>
  <inkml:trace contextRef="#ctx0" brushRef="#br0" timeOffset="62720.39">3739 11112 0,'-17'0'15,"34"0"-15,-52 18 31,53-18-31,-1 0 16,89 0 0,-88 0-16,35 0 0,0 0 15,-36 0-15</inkml:trace>
  <inkml:trace contextRef="#ctx0" brushRef="#br0" timeOffset="63247.12">4463 10795 0,'0'-18'16,"-36"18"-1,36-35 1,18 0 0,17 35-16,36-18 15,105 18 1,-158 0-16,52 35 15,-70 89 1,-176 52 0,141-140-16,-106 69 15,52-34 1,89-53-16,-17 17 16,87 0-1,142 0 1,-71-35 15,-88 0-31,35 0 16,-17 0-1,-54 0 1,-17-35 0</inkml:trace>
  <inkml:trace contextRef="#ctx0" brushRef="#br0" timeOffset="63664.04">5221 11024 0,'0'0'0,"0"-35"15,0 17 1,-18 54 46,18-19-46,0 19 0,0-54 30,-17-17-30,17 17 0,0 53 46,17-35-62</inkml:trace>
  <inkml:trace contextRef="#ctx0" brushRef="#br0" timeOffset="64181.01">5803 10654 0,'0'0'0,"-35"-18"16,17 18-1,18-17 1,18 17 0,52-18-1,-34 18 1,-19 0-16,19 0 0,52-18 31,-71 1-15,-122 17 15,-19 35-15,107-35-16,-1 18 0,18-1 15,-18 1-15,1 105 16,34-70-16,19-17 15,-1 34-15,35 36 16,-52-71 0,-18 0-1,-35-17 1,-18 0-16,-18-1 16,36 1-1,0-18 1</inkml:trace>
  <inkml:trace contextRef="#ctx0" brushRef="#br0" timeOffset="73860.28">8449 7320 0,'0'0'0,"-18"-35"16,1 17-1,17-17 1,-18 88 15,-35 229-15,36-35-1,17 212 1,0-318 0,0 159-16,0-195 15,0-34-15,0 52 0,0-17 16,0 300 0,-18-318-16,18 18 0,-35 141 15,17 70 1,-17-87-1,-18-1 1,35-158-16,18 34 16,-53 107-1,36-177-15,17 1 0,-18 70 16,18-1 0,0-34-1,0-1 1,0 1-1,0-53-15,0-1 16,0 36-16,0-18 31,18-17-31,-18 0 16,0-1 15,0 1-15,0 0 15,0-54 16</inkml:trace>
  <inkml:trace contextRef="#ctx0" brushRef="#br0" timeOffset="102084.03">9137 8467 0,'0'0'0,"-18"0"47,89 0 0,105-36-16,-52 19 0,-160 17 0,-211 53 1,230-36-32,-1 1 15,18 35 1,0-36-16,0 1 0,88 35 15,-70-18-15,53 18 16,-54-53-16,1 18 0,0 0 16,-1 17-1,-34 0 1,-19-17-16,-17-1 16,-17 1-1,52-18 1,0 0-16,1 0 0,-1 0 15</inkml:trace>
  <inkml:trace contextRef="#ctx0" brushRef="#br0" timeOffset="102552.75">9648 8625 0,'53'-35'15,"-106"70"-15,159-70 16,-88 70 0,17 36-1,-35 0 1,0-19-1,0-34-15,0 17 16,-17-35 15,17-53-15,0-52 15,0 16-15,17 54-16,18 0 15,1 17 1,-19 18-16,19 35 16,-19 36-1,-17 35 1,0-18 0,0-70-16,0 17 15,18 0 1,0-35-1</inkml:trace>
  <inkml:trace contextRef="#ctx0" brushRef="#br0" timeOffset="102867.33">10389 8608 0,'0'0'0,"-17"-18"16,-19 18-1,36-18 1,124 18 15,-18 0-15,-36 0-1,-52 0 1,17 0-16</inkml:trace>
  <inkml:trace contextRef="#ctx0" brushRef="#br0" timeOffset="103466.9">10918 8343 0,'-17'0'16,"-1"-17"-16,1 17 0,-19-18 47,72 18-16,-19 0-31,18 0 0,-17 0 16,17 0-16,1 0 0,17 0 0,-36 0 15,1 0-15,17-18 0,18 18 16,-35-17-16,-1 17 0,1 0 15,17 0 1,-70 0 0,-230 35-1,195-17-15,-1 17 0,-17 0 16,53 0-16,0 18 16,35 18-1,123 17 1,53 0-1,-140-70 1,-19-18-16,1 18 0,0-1 0,-1 1 16,-70 52-1,-53-34 17,18-1-17,35-35 1,36 0-16,-1 0 0,0 0 15,1 0 1</inkml:trace>
  <inkml:trace contextRef="#ctx0" brushRef="#br0" timeOffset="104833.93">12171 8167 0,'17'0'16,"1"0"-1,-36 17 32,-87 54-31,-1 0 0,35-19-1,36-34 1,0 17-1,-1-17 1,19 0 15,17-1 1,17 1-1,125 17-16,-1 18 1,-53 0 0,-71-53-16,19 35 15,-1-17 1,-17-18 0,-1 0-1,1 0 16,-18 18 1</inkml:trace>
  <inkml:trace contextRef="#ctx0" brushRef="#br0" timeOffset="105183.27">11959 8908 0,'-17'0'0,"-1"17"15,-17 1 1,158 0 46,-88-18-46,230 17 0,-230-17-1,18 0-15,-35 0 0,-1 18 16,1-18-16,17 0 16,-17 0-1</inkml:trace>
  <inkml:trace contextRef="#ctx0" brushRef="#br0" timeOffset="105922.36">13070 8396 0,'0'0'0,"18"18"78,-18-1-47,18-17-15,-1 0 0,19-17-1,-36-1-15,0 0 16,0-34 0,-36 52-1,-70 0 1,1 70-1,52 1 1,35 17 0,36 18-1,52-36 17,1-34-17,35-36 1,0 0-1</inkml:trace>
  <inkml:trace contextRef="#ctx0" brushRef="#br0" timeOffset="106381.79">13406 8714 0,'0'0'0,"35"0"31,0-18 0,0 18-31,18 0 16,0 18-1,-35-18-15,-18 53 16,-35 17 0,-54 36-1,1-71 1,88-17-16,-35-1 16,17 1-1,18 0-15,71-18 31,52 17-15,-35-17 0,-35 0-1,-17 0 1,-19 0 0</inkml:trace>
  <inkml:trace contextRef="#ctx0" brushRef="#br0" timeOffset="106779.87">13917 8502 0,'-35'-18'31,"70"36"-31,-105-36 16,52 18 15,18 18 16,0 17 78</inkml:trace>
  <inkml:trace contextRef="#ctx0" brushRef="#br0" timeOffset="107249.45">14058 8326 0,'35'-53'31,"18"53"-15,-35 0-16,17 35 16,36 106-1,-36-53 1,-35-17 0,0-18-1,-53-53 16,36-36-15,-1-52 0,36-71-1,70 18 1,-35 88 15,-18 53-31,-17 0 16,52 89-1,-70-72-15,18 89 0,-1-53 16,1-18-16,-18 53 0,18-70 16,-18 35-16,0-35 0,0 17 0,0-17 15,17 52 1</inkml:trace>
  <inkml:trace contextRef="#ctx0" brushRef="#br0" timeOffset="113914.21">9225 9807 0,'-18'0'78,"1"0"-47,34 0 16,89 0-31,-88 0-1,70-17-15,-17 17 31,-54 0-31,1 0 16,17 0 0,-17 0 15,-106 0 16,17 0-32,54 0-15,-1 17 0,-17 1 16,-18-1 0,35 1-16,0 0 15,1-1 1,17 1-16,-18-18 16,18 18-16,0-1 15,0 1-15,0 0 16,71-1 15,17 1-15,-70 0-16,-1-18 0,18 17 15,18 1 1,-35 17 0,-18 0-1,-35 1 1,-71 17-1,71-53-15,17 0 0,-17 17 16,-1-17-16,1 0 16,0 0-1,17 0 1</inkml:trace>
  <inkml:trace contextRef="#ctx0" brushRef="#br0" timeOffset="114885.81">9948 10054 0,'36'0'156,"105"0"-140,-106 0-16,36 0 16,-36 0-16,-18 0 0,1 0 0,17 0 15,18 0 1,-35 0-1</inkml:trace>
  <inkml:trace contextRef="#ctx0" brushRef="#br0" timeOffset="115367.83">10918 10037 0,'-17'0'63,"-1"0"-32,177 0 16,-106 0-32,70 0-15,36 0 32,-18 0-17,-123 0-15,-1 0 16,19 0-1,-19 0 1,1 0-16,-18-18 47</inkml:trace>
  <inkml:trace contextRef="#ctx0" brushRef="#br0" timeOffset="115779.73">11148 9578 0,'-18'-18'31,"18"1"-15,35 17 0,-17 0-1,0 0-15,-1-18 0,36 18 0,53 0 16,-53-18 15,0 18-15,-35 0-1,-1 0 1,1 0 15</inkml:trace>
  <inkml:trace contextRef="#ctx0" brushRef="#br0" timeOffset="116297.19">11183 9507 0,'0'0'0,"0"18"32,-18 0-32,18 52 31,0-17-15,0-35-16,0-1 15,0 19 1,0-19-16,0 1 15,36-18 17,17-18-17,17 1 1,-17-1 0,-35 18-1,17 18-15,-35 35 16,-18-1 15,-35 1-15,36-35-16,-18-18 15,17 18 1,-17-18 0,17 0 15</inkml:trace>
  <inkml:trace contextRef="#ctx0" brushRef="#br0" timeOffset="116896.54">11271 10301 0,'0'-18'31,"88"89"0,-52 0-15,-1 17-1,-35-35 1,0-36 0,0 1-16,-18 17 15,-17-52 32,35-36-31,0 35-16,0-53 15,35-34 1,-17 87-16,0 0 0,17-17 0,-17 35 16,70-18-1,-35 18 1,-36 71-1,-17-53-15,18 52 16,-18 18 0,0-70-16,35 17 15,36 18 1,-18-53 0,-36 0-1</inkml:trace>
  <inkml:trace contextRef="#ctx0" brushRef="#br0" timeOffset="117812.83">12859 9719 0,'0'0'16,"17"-18"-16,1 1 15,0-19 17,-195 107 15,124-36-32,18 1-15,-18-36 0,18 35 0,-18-18 16,35 1-16,-52 0 15,-1 17 1,54-17 0,-19-1-1,54-17 32,123 53-31,-70-53-1,52 36-15,1-1 32,-89-18-32,-18 1 0,19 0 15,-1-18 1,-17 17 0,-1-17-1,1 0 1</inkml:trace>
  <inkml:trace contextRef="#ctx0" brushRef="#br0" timeOffset="118105.17">12488 10301 0,'0'0'0,"0"18"16,-17-18-16,-1 0 16,0 0-1,160 17 32,34-17-31,-141 0-16,18 0 0,-18 0 0,18 0 15,35 0 1,-52 0-16,-19 0 16,1 0-1</inkml:trace>
  <inkml:trace contextRef="#ctx0" brushRef="#br0" timeOffset="119322.28">14076 9895 0,'0'0'0,"0"18"94,0 35-63,17-53-15,19 0 15,-36-18-15,17 18-16,-17-17 15,18-1 1,-18-17-16,0 17 16,0-17-1,-18 0 1,-17 35 0,17-18-1,1 18-15,-1 0 0,1 0 0,-19 0 0,19 18 16,-19-18-16,1 35 0,-88 71 15,70 0 1,53-1 15,0-52-31,0-17 0,17-19 16,89 89 0,-71-106-16,36 18 15,52 17 1,-105-35-16,0 0 15,-1 0-15,1 0 0,17-18 16,-17 18-16</inkml:trace>
  <inkml:trace contextRef="#ctx0" brushRef="#br0" timeOffset="120145.36">14534 10407 0,'-17'-35'32,"34"70"-32,-34-106 15,70 18 1,-18 18 0,0 18-16,18-1 15,-18 0 1,1 18-1,-19 18 1,-17 52 15,0 19-15,-17-1 0,-1-88-16,0 70 15,-34-17 1,16-17-1,19-19 1,-1 1 0,0-18 31,18-18-16,0 1-16,18 17-15,0-18 16,-1 18 15,1 0-31,0 0 16,17 35 0,18 1-1,0-19 1,-36-17-16,1 18 0,17-18 15,18 0 1,-35 0-16,17 0 16,-35-18-16,18 18 0,-1-17 0,1 17 15,17-36 1,-35 19-16,18 17 16</inkml:trace>
  <inkml:trace contextRef="#ctx0" brushRef="#br0" timeOffset="140342.73">10160 11624 0,'0'0'0,"0"-18"16,-35 18 15,17 0-15,0 0-16,36 0 78,-18-17-63,0-1-15,-35 0 32,17 18-17,1 0 1,17 53 46</inkml:trace>
  <inkml:trace contextRef="#ctx0" brushRef="#br0" timeOffset="140721.31">10054 11942 0,'0'35'31,"0"-70"-31,-17 70 78,-19 0-46,19-17-17,17-1 1,0-34 78,17 17-79</inkml:trace>
  <inkml:trace contextRef="#ctx0" brushRef="#br0" timeOffset="141071.44">10442 11959 0,'0'-35'31,"0"70"-31,0-88 16,0 36-16,0 34 46,0 1-30,0-36 62,0 1-47,35 17-15</inkml:trace>
  <inkml:trace contextRef="#ctx0" brushRef="#br0" timeOffset="141538.78">11112 11483 0,'18'0'46,"-18"-18"-14,18-17-17,-18 17 1,0 1-16,0-1 16,0-17-1,-36 35-15,-16 0 16,-37 17-1,54 1-15,35 17 0,-35 1 16,17 87 0,18-88-16,35 54 15,-35-72-15,71 36 16,-36-35 0,36-1-16,-54 1 15,19-18-15,-1 0 0,36 0 16</inkml:trace>
  <inkml:trace contextRef="#ctx0" brushRef="#br0" timeOffset="141970.81">11518 11783 0,'0'0'0,"18"-53"47,70 35-31,-70 18-1,-1 0-15,-17 71 16,0-54-1,-53 107 1,36-71-16,-19-36 0,1 36 0,18-35 16,-54 53-1,53-54-15,1 1 16,34-18 0,72 0-1,69 0 1,-17-18-1,-105 18-15,-19 0 0,36-17 16,18-1 0,-54 0-1</inkml:trace>
  <inkml:trace contextRef="#ctx0" brushRef="#br0" timeOffset="142255.04">12224 11571 0,'-36'-18'15,"72"36"1,-72-53-16,36 17 15,0 1 1,36-1 0,105 0-1,-106 1-15,18 17 16,0 0-16,-18 0 16</inkml:trace>
  <inkml:trace contextRef="#ctx0" brushRef="#br0" timeOffset="142437.61">12312 11642 0,'-18'17'0,"36"-34"16,-36 52-16,36-35 31,105 0-15,-87 0-16,87-18 15,-105 18-15,17 0 16</inkml:trace>
  <inkml:trace contextRef="#ctx0" brushRef="#br0" timeOffset="142820.7">13159 11289 0,'-18'0'0,"36"0"0,-54 0 16,36-18-1,36 1 16,105 17-15,-124 0-16,19-18 16,34 18-16,-17-18 15,-35 18-15,-1 0 16,19-17-16,-19 17 16,1 0-1,-53 0 32</inkml:trace>
  <inkml:trace contextRef="#ctx0" brushRef="#br0" timeOffset="143271.23">13247 11254 0,'0'17'32,"0"54"-17,-18 17 1,18-35 0,0 0-1,0 17 1,0-52 15,53-18-15,-35 0-16,52-18 15,71-17 1,-17 0 0,-107 35-16,36 0 15,-17 53 1,-36-36-16,0 54 15,-124 70 1,1-88 0,70-35-1,18-18 1,-1 0 0</inkml:trace>
  <inkml:trace contextRef="#ctx0" brushRef="#br0" timeOffset="185222.94">4233 14041 0,'-17'0'31,"17"-18"0,0-17-15,17-1-1,1 36-15,35-17 16,-18-1 0,-17 18-16,-1 0 15,1 0-15,0 35 16,-18 18-1,0-17-15,0-19 16,0 1-16,-36 52 16,1-17-1,18-35-15,-1-18 16,18 18-16,0-1 0,-35 1 16,35-1-1,17-17 32,54 0-31,-18 0-1,17 0 1,-52 0-16,0 0 16,-1 0-16,1 0 15,-18 18-15,17-18 16,1 0-1,-18 18 1</inkml:trace>
  <inkml:trace contextRef="#ctx0" brushRef="#br0" timeOffset="185824.55">4710 14076 0,'0'-18'15,"-18"18"48,18 18 124,0-1-156,0-34 16</inkml:trace>
  <inkml:trace contextRef="#ctx0" brushRef="#br0" timeOffset="186184.37">4992 13847 0,'-18'0'0,"18"-18"46,35 0-30,-17 1-16,17 17 0,-17 0 0,17 0 16,1 0-16,16-18 15,-34 18-15,17 0 0,1-18 16,-19 18-16,1 0 0,0 0 16,-1 0-1,-34 0 16</inkml:trace>
  <inkml:trace contextRef="#ctx0" brushRef="#br0" timeOffset="186722.9">5045 13811 0,'-18'53'47,"18"18"-31,0-54-16,0 36 15,0-17 1,-18-1-16,18-18 15,0 1 1,0 0-16,18-18 31,0 0-15,-18-18-16,35 18 16,-17-18-16,-1 1 0,1 17 15,35-35-15,-36 35 0,1 0 16,88 0 15,-106 52-15,0-16-16,0 17 15,0-36-15,-18 1 0,1 0 0,-1 17 16,-88 35 0,89-52-16,17 0 15,-18-18-15,0 0 0,1 17 16,-19-17-1,19 0 17</inkml:trace>
  <inkml:trace contextRef="#ctx0" brushRef="#br0" timeOffset="187739.04">5874 13988 0,'35'-18'15,"-17"18"1,17-18 0,0 18-1,0 18 1,1 70 15,-36-70-31,0-1 0,0 1 0,0 0 0,0-1 16,0 54-1,0-53-15,0 17 16,0 0 15,0-53 16,-18-17-31,18-35-1,0-19 1,0 72-16,35-36 16,18 0-1,0 0 16,0 53-15,-18 0 0,-35 53-1,18-53-15,-18 35 0,0 18 16,0-35-16,0 17 0,0-17 16,18 17-16,-18 36 15,35-19 1,0-52-1,-17 18-15,0-18 16,-1 0-16,1 0 0,88 0 16,-89 0-16,36-18 15,-35-17 1</inkml:trace>
  <inkml:trace contextRef="#ctx0" brushRef="#br0" timeOffset="191120.89">7761 13617 0,'18'0'31,"-36"0"32,-35 18-48,36-1-15,-1 1 16,-35 17-16,-53 18 16,53-17-1,18-19 1,0 1-1,17 0 32,0-18 0,18 17-16,89 18 1,-72-35-17,54 18-15,-36 0 0,89 17 16,-19-17 0,-87-1-16,0-17 15,17 18-15,-17-18 16,-1 0-16,1 18 31,-1-18-15</inkml:trace>
  <inkml:trace contextRef="#ctx0" brushRef="#br0" timeOffset="191590.2">7532 14252 0,'0'0'0,"-18"18"16,1-18 15,-1 0 16,265 0 0,-53 0-32,-159 0 1,0 0-16,18 0 16,-35 0-1,0 0 16</inkml:trace>
  <inkml:trace contextRef="#ctx0" brushRef="#br0" timeOffset="193036.99">8731 13511 0,'-17'0'0,"-1"0"47,89 0 16,-1 0-48,-35 0-15,18 0 16,-17 0-16,34 0 16,-35 0-1,1 0 1,-19 0-1,1 0 32</inkml:trace>
  <inkml:trace contextRef="#ctx0" brushRef="#br0" timeOffset="193637.17">8784 13547 0,'-17'0'0,"17"35"63,0 18-47,0 35-1,0-17 1,0-36-1,0-17 1,0-1 15,35-17 16,0-17-31,18-1-1,18 18 1,-36 0-16,0 0 16,0 53-1,-17-18-15,-18 0 16,0 36 0,-53-18-1,18-18 1,17-35-16,1 0 15,-1 18-15,0-1 16,1-17-16,-1 0 31,0 0 1</inkml:trace>
  <inkml:trace contextRef="#ctx0" brushRef="#br0" timeOffset="194315.12">9472 13758 0,'0'36'62,"18"52"-46,-18-71-16,0 1 0,0 35 15,0-18 1,0 1 0,0-89 62,0 17-78,0 19 0,0-36 15,35-35 1,18 35 0,-53 35-16,35 0 0,18 18 31,0 106-16,-35-70-15,-1 34 16,1-52-16,-18-1 16,0 19-16,0-19 0,0 1 15,0 35 1,0-36 0,0 1-16,18-18 46</inkml:trace>
  <inkml:trace contextRef="#ctx0" brushRef="#br0" timeOffset="194752.33">10178 13847 0,'0'0'0,"-18"-18"16,0 18 15,54 0 16,87 0-16,1-18-15,-19 18-1,-69 0 1,-1 0-1,-17 0-15</inkml:trace>
  <inkml:trace contextRef="#ctx0" brushRef="#br0" timeOffset="195152.93">10813 13582 0,'0'0'0,"-18"-18"15,0 18-15,18-17 16,-17 17 0,34-18-1,72 0 1,-54 18 0,0 0-16,53-17 15,-35-1 1,-35 18-1,-1 0-15,1 0 16,0 0 31</inkml:trace>
  <inkml:trace contextRef="#ctx0" brushRef="#br0" timeOffset="195712.17">10830 13494 0,'0'35'31,"0"-70"-31,0 88 16,0-36-16,-17 71 31,17-17-15,0-36-16,0 1 16,0-1-1,0-17 1,0-1-1,17-34 32,89-36-31,-88 35 0,17 18-16,0-18 0,-17 18 15,0 0-15,-1 0 0,1 0 0,35 0 16,-53 18-1,0 0-15,0 17 0,0-17 16,0 52 0,-88 18-1,17-35 1,18-18 0,18-17-1,17-18 1</inkml:trace>
  <inkml:trace contextRef="#ctx0" brushRef="#br0" timeOffset="197069.42">12665 13547 0,'17'0'0,"1"0"15,17 0 17,-17 0-1,-18 35 0,-35 0-15,-18-17-16,35 17 15,0-35-15,-52 53 0,52-35 16,-17-1-16,0 19 0,-1-19 16,19 1-16,-19 0 15,19-1 1,-1-17-16,1 18 16,-1-18 46,18 17 1,18 1-48,-1-18-15,18 18 0,-17-18 16,35 17-16,35 19 0,-70-36 15,70 35-15,-70-17 0,52 17 32,-34-35-17,-19 17 1,1-17 15</inkml:trace>
  <inkml:trace contextRef="#ctx0" brushRef="#br0" timeOffset="197435.66">12118 14217 0,'-35'18'16,"70"-36"-16,-88 36 47,300 17-32,18-18 1,-124 1 15,-36-18-15,-52 0 0,-35 0-16,0 0 15,-1 0 1</inkml:trace>
  <inkml:trace contextRef="#ctx0" brushRef="#br0" timeOffset="199597.16">13582 13388 0,'-18'0'0,"1"0"31,52 0 0,88 0-15,-105-18-16,17 18 16,-17 0-16,35-17 0,-18 17 0,36 0 31,-54 0-16</inkml:trace>
  <inkml:trace contextRef="#ctx0" brushRef="#br0" timeOffset="200152.08">13652 13406 0,'0'0'16,"0"17"0,-17 18-1,17 36 1,0-18-1,-18-18-15,18 0 16,0 36 15,0-53-31,0-1 0,0 1 32,71-36 14,-18-17-30,-36 35-16,1 0 0,35-18 16,17 18-1,-52 0-15,0 0 0,-1 18 16,1 35 0,-18-35-16,0 35 15,-106 52 1,18-52-1,35-35 1,35 0 0,1-18 15</inkml:trace>
  <inkml:trace contextRef="#ctx0" brushRef="#br0" timeOffset="200615.95">14340 13758 0,'0'0'0,"0"-17"0,-17 17 62,17 17-46,0 1-16,0 0 15,17-1 1,-17 1 0,18-18-1,-18-18 1,0 1 0,-18-1-1,1 18 1,-19 0-1,36 35 17,0-17-1,18-18-31,17 0 0</inkml:trace>
  <inkml:trace contextRef="#ctx0" brushRef="#br0" timeOffset="201169.45">14640 13511 0,'18'0'0,"-36"0"0,71-17 15,-18 17 1,36 35-1,-53-17 1,-1-1-16,19 36 0,-19 53 16,-17-71-1,0-17-15,0 0 0,0 17 0,0 18 32,0-18-17,-17-35 1,-1 0-1,0-53 1,1 18-16,17 17 0,-18-70 16,36-88-1,70 17 1,-71 141-16,19-17 0,-1 35 16,-17 0-16,70-18 15,-70 18-15,-1 18 16,36 35-16,-18 106 15,-35-18 1,0-71 0,0-34-1,0-19-15,0 19 0,0-1 32,0-18-32</inkml:trace>
  <inkml:trace contextRef="#ctx0" brushRef="#br0" timeOffset="214697.3">2170 15381 0,'17'0'63,"54"106"-32,-71-36 0,0-34-15,0-72 46,0-34-46,0 35-16,17 35 0,1-36 15,0 19-15,17-1 16,0 18 0,1 35-1,-1 18 1,-35 0 0,0-18-1,0-17 1,0 0-16,0-1 0,0 1 31</inkml:trace>
  <inkml:trace contextRef="#ctx0" brushRef="#br0" timeOffset="-214600.82">2575 15416 0,'0'0'31,"71"-17"-15,-36 17 0</inkml:trace>
  <inkml:trace contextRef="#ctx0" brushRef="#br0" timeOffset="-214467.34">2646 15487 0,'0'0'15,"0"18"1,70-18 15,-34 0-31</inkml:trace>
  <inkml:trace contextRef="#ctx0" brushRef="#br0" timeOffset="-214266.82">2910 15328 0,'0'0'31,"18"71"0,-18-54-31,18 19 0,-18 17 16,35 17-1,-35-52-15,0-1 0</inkml:trace>
  <inkml:trace contextRef="#ctx0" brushRef="#br0" timeOffset="-213198.8">5592 14975 0,'0'0'0,"-18"0"31,53-35 16,-17 35-31,52 0 0,-17 0-1,-35 18-15,0-18 0,-18 17 0,0 1 16,-18 88-1,-17-71-15,-1 0 16,36-17-16,-35 0 0,0 17 16,-36 0-1,54-17 1,17 0 0,35-18 15,-17 0-31,17 0 0,-18 0 0,19 0 0,70 0 15,-36 17 17,-35-17-32,-17 0 0,0 0 15,-1 0 17,1 0-1</inkml:trace>
  <inkml:trace contextRef="#ctx0" brushRef="#br0" timeOffset="-212836.28">6156 15117 0,'0'0'31,"-18"-18"94,1 18-78,17 18 0</inkml:trace>
  <inkml:trace contextRef="#ctx0" brushRef="#br0" timeOffset="-212267.48">6544 14905 0,'0'0'16,"-18"0"-1,1 0 1,34-18 15,89 1-15,-53-1 15,35 18-15,-70-18-16,17 1 15,-17 17 1,-71 0 0,-88 0-1,53 53 1,35 17-1,53-35-15,0 1 16,123 70 0,-17-18-1,-53-53 1,-53-17 0,0-1-16,-18-17 15,-17 18-15,17 0 16,-87-1 15,87-17-15</inkml:trace>
  <inkml:trace contextRef="#ctx0" brushRef="#br0" timeOffset="-211751.41">7726 14958 0,'17'-18'16,"1"18"15,-36 0 0,-105 71-15,35-18-1,70-36-15,1-17 0,-19 18 0,36 0 0,-70 34 32,34-34-17,54 0 17,106-1-17,-54 1 1,-52-18-16,88 0 15,-89 0-15,18 0 16,-17 18-16,35-18 31</inkml:trace>
  <inkml:trace contextRef="#ctx0" brushRef="#br0" timeOffset="-211568.59">7408 15452 0,'-17'0'0,"17"17"0,17-34 0,19 52 31,158-35-15,17 0-1,-87 0 1,-71 0-1</inkml:trace>
  <inkml:trace contextRef="#ctx0" brushRef="#br0" timeOffset="-209284.67">8767 15099 0,'0'0'0,"0"-18"31,0-17 16,0 0-31,35-1-1,0 19 1,-35-1 0,35 0-1,-17 18 1,0 0 0,17 0-1,-17 0-15,-1 18 16,18 0-1,-17 17 1,-18 18 0,18-35-16,-18-1 15,0 1-15,0 0 0,0-1 16,0 18 0,0-17-16,0 17 15,0 1 1,0-1-1,-36-17 1,19 17 15,-1-35-15,1 0-16,-1 17 16,-17-17 15,-1 0-16,19 0-15,-1 0 16,-17-17 0,35-1-16,-18 18 0,1-35 15,-1 0 1,0-1 0,18 1-1,0-18 1,0 18-1,0 0 17,36 17-32</inkml:trace>
  <inkml:trace contextRef="#ctx0" brushRef="#br0" timeOffset="-207569.08">10372 14799 0,'17'0'15,"-87"0"32,-54 88-16,89-53-31,0-35 0,17 18 16,18 0-16,-18-18 16,-17 17-1,35 1 1,35 0 15,54-1-15,-72-17-16,71 0 15,-70 18-15,35-18 16,-35 0-16,-18 18 16,35-18-16,-17 0 15</inkml:trace>
  <inkml:trace contextRef="#ctx0" brushRef="#br0" timeOffset="-207350.43">10125 15275 0,'0'36'31,"0"-72"-31,35 72 16,-17-36-16,52 0 16,-17 0-16,-18 0 0,1 0 0,52 0 15,-35 0-15,-18 0 16,18 0-16,0 0 16,-18 0-16</inkml:trace>
  <inkml:trace contextRef="#ctx0" brushRef="#br0" timeOffset="-204720.31">11218 14834 0,'0'0'0,"0"-17"62,71 17-31,105-36 1,-88 36-1,-70 0-15,-53 0 15,17 0-31,-35 0 0,0 0 15,36 0-15,-19 0 0,1 0 16,18 18-16,-19 53 47,124-19-31,-52-34-16,52 17 15,-70-17-15,34 0 16,-34-1-1,-18 19 1,-35-1 0,0-35-16,-18 18 15,0-1 17</inkml:trace>
  <inkml:trace contextRef="#ctx0" brushRef="#br0" timeOffset="-186291.75">13035 14905 0,'-18'0'47,"18"17"-31,0 19-16,0-1 15,0-17-15,0 88 16,0-89-16,0 54 16,18-36-1,-18-17 1,0-1 0,0-70 15,0-35-16,0 71-15,0-19 16,0-17 0,0 36-16,-18-72 15,1 37 1,17 34 0,0-17-1,53 17 1,53 0-1,-71 18-15,71 0 16,-36 0 0</inkml:trace>
  <inkml:trace contextRef="#ctx0" brushRef="#br0" timeOffset="-184987.75">13000 14993 0,'88'0'31,"-176"0"-31,247 0 16,-106 0-16,-36 0 16,18 0-16,18 0 0,-17 0 15,-19 0-15,19 0 0,-1 0 0,0 0 47,-53 0-16,-17 0-31,0 35 32,17-17-32,1 0 0,17-1 15,0 36 1,0-35-16,0-1 0,0 1 16,17-18-16,1 0 31,0 0-16,-1 0 1,18-53 0,-35 36-1,0-1 1,18 53 15,17 18-15,1 0-1,17-35 17,-36-1-32,1-17 15,-1 0-15,1 0 0,0 0 16,-1 0-16,1 0 0,-18-17 16,18 17-16,-1-36 0,-17 1 15,36-71 1,-19 89-16,-17-1 0,0-35 15,0 18-15,0-1 16,0-34 0,0 35-1,0 17-15,0 0 16,-17 18 0,-1 0-16,0 18 15,18 0 1,0 35-1,-17-18-15,17-18 0,0 1 0,0 53 0,35 105 47,0-123-31,-17-53 0,52 18-1,-34-18-15,-1 0 16,53-53-1,-35-35 1,-35 88-16,-1-36 16,-17 19-16,0-1 0,0 0 15,0 1-15,0-36 16,0 35 0,-53 18-1,36 0 1,-1 18-1,18-1-15,18 1 16,52 70 15,-34-70-31,-19-18 0,19 18 16,-36-1-16,17-17 16,-17 18-16,0-1 15,0 19 1,0-19-1,-17-17-15,17 18 16,0 0 0</inkml:trace>
  <inkml:trace contextRef="#ctx0" brushRef="#br0" timeOffset="-184575.82">14429 15117 0,'35'0'31,"-17"0"-31,-1 0 16,1 0-16,-1-18 16,1 0-16,17-52 15,-17 34 1,-18 19-16,0-1 16,-35 18-1,17 0-15,0 0 16,1 0-16,-1 0 0,-52 88 15,52-88 1,18 36-16,0-19 0,0 19 16,106 122 15,-71-140-31,106 17 16,-123-35-16,123 0 15,-106-17 1,-17-19-1</inkml:trace>
  <inkml:trace contextRef="#ctx0" brushRef="#br0" timeOffset="-182843.92">2081 16192 0,'18'0'15,"0"0"1,17 53 0,-17 0 15,-1-17-15,-17-19-1,0-52 48,0 17-48,0 1-15,0-1 0,0 0 16,0 1-16,0-1 0,35-17 16,1 35-1,-1 0 1,0 35-1,-17 18 1,-18 0 15,0-35-31,0-1 16,18 36 0</inkml:trace>
  <inkml:trace contextRef="#ctx0" brushRef="#br0" timeOffset="-182625.73">2611 16245 0,'-18'0'31,"36"0"0,34-17-15,-16 17-16</inkml:trace>
  <inkml:trace contextRef="#ctx0" brushRef="#br0" timeOffset="-182451.12">2628 16281 0,'0'17'16,"71"-17"15,35 0-15,-89 0-1</inkml:trace>
  <inkml:trace contextRef="#ctx0" brushRef="#br0" timeOffset="-182089.84">3016 16069 0,'36'-35'31,"-19"35"-31,-70 35 0,177-70 16,-89 35 0,0 70-1,-35-52-15,0 35 16,-70 35-1,52-70-15,18-1 16,-18 1-16,18 0 0,0-1 31,0 19-15,106-36 0,-53 0-16,18 0 0,-18 0 15,176-53 1</inkml:trace>
  <inkml:trace contextRef="#ctx0" brushRef="#br0" timeOffset="-172448.33">5997 16087 0,'0'0'0,"0"17"31,71-34 16,17 17-31,-53-18-16,-17 18 15,0 0-15,17-18 16,-70 36 15,-142 53-15,124-54-16,18-17 15,0 53 1,35-35 0,0 17-16,70 18 31,36 35-16,-88-35 1,-18-18 0,-18 1-1,-35-1 1,35-35-16,1 0 16,-1 0-1</inkml:trace>
  <inkml:trace contextRef="#ctx0" brushRef="#br0" timeOffset="-172042.39">7144 16069 0,'17'-18'0,"-34"36"0,52-36 16,-35 1-16,0-1 15,-71 53 17,-87 36-17,140-71-15,-70 53 16,17-18-1,54 0 1,-1-17 0,36 0-1,123-1 1,-88 1 0,88 0-16,-18-1 31,-87-17-31,16 36 15,-34-19 1</inkml:trace>
  <inkml:trace contextRef="#ctx0" brushRef="#br0" timeOffset="-171875.75">6950 16545 0,'-18'18'0,"36"-36"0,-54 54 16,89-19 15,124-17-15,-142 0-1,53 0-15,71-17 16</inkml:trace>
  <inkml:trace contextRef="#ctx0" brushRef="#br0" timeOffset="-163851.37">7955 16140 0,'0'-18'79,"88"0"-64,-70 18-15,123 0 16,-35 0-1,-53 0 1,-36 0 0,-140 0 15,0 0-15,34 36-1,72-1 1,17 0 15,17 18-15,19-35-16,34 17 15,1 18 1,-1-18 0,-52 0-1,-36 1 1,1-19-16,-36 1 15,-18-18 1,54 18-16,-36-18 16,35 0-1</inkml:trace>
  <inkml:trace contextRef="#ctx0" brushRef="#br0" timeOffset="-163367.76">9013 16069 0,'0'0'0,"18"-18"31,-194 107 16,-18-1-16,158-71-31,-34 1 16,-1 17-1,36-17 1,35 0 0,18-18-16,-1 0 15,1 0-15,0 17 0,52-17 16,89 36-1,-106-36 1,-18 0-16,-17 0 0,-1 17 0,19-17 16,-19 18-16,1-18 15</inkml:trace>
  <inkml:trace contextRef="#ctx0" brushRef="#br0" timeOffset="-163182.75">8572 16598 0,'18'-17'0,"-36"34"15,1-17-15,17 35 16,70-35 15,89 0-15,-71 0-1,36 0 1</inkml:trace>
  <inkml:trace contextRef="#ctx0" brushRef="#br0" timeOffset="-160868.57">9560 16051 0,'0'-17'0,"0"52"47,0-17-31,0 17-16,0 0 0,0 0 0,0 1 16,18-1-16,-18 0 0,18 1 0,-18 17 15,52 52 1,-52-87-16,0 35 15,18-35 1,0-18 15,-1 0-15,1-18 0</inkml:trace>
  <inkml:trace contextRef="#ctx0" brushRef="#br0" timeOffset="-160467.6">10089 16140 0,'0'0'0,"0"-18"16,0 0-16,-52 18 31,16 18-15,19 17-16,-1-17 15,18 70 17,0-53-32,53-17 0,-53 0 0,35-1 15,53 1 1,-17-36-1,-71 1 1,18 17-16,-18-18 0,0 0 0,0 1 16,0-1-16,0 0 0,-36 1 0,-17-36 31,36 53-31,-1-18 0,0 1 16,1 17-1</inkml:trace>
  <inkml:trace contextRef="#ctx0" brushRef="#br0" timeOffset="-147736.56">2205 17039 0,'0'-17'15,"17"17"1,-17 17-16,36 18 16,-1 107-1,-35-90 1,0 1 15,0-35-31,0 0 16,0-107 31,18 54-32,-18 18-15,70-107 16,1 71 0,-54 53-16,1 0 15,17 18 1,-35 70-1,0-35 1,0 0 15,0-36-31,18 1 16,-18 0-16,18-18 16</inkml:trace>
  <inkml:trace contextRef="#ctx0" brushRef="#br0" timeOffset="-147558.22">2734 17110 0,'53'-18'47,"0"18"-32,-36 0-15</inkml:trace>
  <inkml:trace contextRef="#ctx0" brushRef="#br0" timeOffset="-147425.65">2840 17198 0,'0'0'0,"123"0"47</inkml:trace>
  <inkml:trace contextRef="#ctx0" brushRef="#br0" timeOffset="-147056.49">3210 16880 0,'0'-17'0,"0"34"0,0-70 16,18 36-1,17-1-15,-17 18 16,17 0-16,0 0 16,18 18-16,-53-1 0,18 36 31,-18-17-31,-18-1 15,-52 36 1,70-54-16,-18 1 16,18-1-16,18 1 15,70 0 1,-53-1-16,71 19 16,-71 34-1,-70 18 1,-124 18-1,142-88-15,-54-1 16</inkml:trace>
  <inkml:trace contextRef="#ctx0" brushRef="#br0" timeOffset="-139342.06">5274 17022 0,'0'0'0,"-18"0"0,1-18 31,17 0 16,17 18-32,36-17-15,71-1 32,-107 18-17,1 0 1,-18 71 0,0-36-1,0 35-15,0-34 16,0-1-16,0-17 0,0 87 15,0-87 1,-18 0-16,18-1 0,0 1 0,0 0 16,0-1-16,0 1 0,0-1 31,0 1-15</inkml:trace>
  <inkml:trace contextRef="#ctx0" brushRef="#br0" timeOffset="-139142.78">5309 17304 0,'0'0'15,"0"-36"16,36 1-31,87 18 32,-88 17-32,1-18 0,34 18 15,1-18-15</inkml:trace>
  <inkml:trace contextRef="#ctx0" brushRef="#br0" timeOffset="-138942.29">5803 17198 0,'0'0'0,"18"0"16,-18 18 0,0-1-1,17-17 1,36 0-1</inkml:trace>
  <inkml:trace contextRef="#ctx0" brushRef="#br0" timeOffset="-138407.79">6191 17074 0,'0'-17'16,"0"-1"15,0 1-16,18 17 1,0-18 0,-18 0-16,17 18 0,1 0 0,-18-17 15,-18 17 17,-52 35-17,34 0 1,36-17-16,-17-1 15,17 19-15,0-1 16,17-35-16,89 123 16,-53-87-1,-35-19-15,-18 1 0,17-18 0,-17 18 16,0-1-16,-17 19 16,-71-1-1,70-35 1,0 0-16,1 0 0,17 17 15,-18-17-15,18 18 32</inkml:trace>
  <inkml:trace contextRef="#ctx0" brushRef="#br0" timeOffset="-138009.22">7302 17004 0,'0'0'0,"18"-18"16,-88 54 15,-124 52 0,141-71-31,0 19 16,-35-1-1,70-17 1,18-1 0,18 1-1,87-1 1,-34-17-16,-53 0 15,34 0-15,-34 0 0,53 18 16,-54-18-16,19 18 16,-1-18-16,0 17 15</inkml:trace>
  <inkml:trace contextRef="#ctx0" brushRef="#br0" timeOffset="-137845.08">7020 17533 0,'-17'18'16,"34"-36"-16,-52 36 15,70-1 1,124-17 0,-106 0-16,17 0 0,54-17 15,-71 17-15</inkml:trace>
  <inkml:trace contextRef="#ctx0" brushRef="#br0" timeOffset="-123294.96">8061 17004 0,'0'0'0,"-18"0"47,18 70-16,18 89 1,-18-124-32,18-17 0,-1 88 15,1-53 1,-18-36 15,0 1 0,18-18 1</inkml:trace>
  <inkml:trace contextRef="#ctx0" brushRef="#br0" timeOffset="-122827.63">8537 17163 0,'0'0'0,"0"-18"31,0 0-31,-35 18 31,-71 53-15,36 35 0,52-52-16,18 17 15,0 17 1,18-70-16,-1 0 0,36 35 16,35-35-1,18-17 1,-88-1-16,17 1 15,-17-54 1,-18 53-16,0 1 16,0-36-16,-89-53 15,19 71 1,52 35 0,1 0 15,-1 0-31</inkml:trace>
  <inkml:trace contextRef="#ctx0" brushRef="#br0" timeOffset="-121247.79">9437 16986 0,'0'-17'31,"17"17"-15,1-18-1,-36 18 17,-158 88-17,53-17 1,34-18-1,54-53-15,0 17 16,17 19 0,1-36-1,34 0 1,89 17 0,17 1 15,-17-1-16,-53-17 1,-35 0-16,17 0 16,-17 0-1,-1 18 1</inkml:trace>
  <inkml:trace contextRef="#ctx0" brushRef="#br0" timeOffset="-121031.35">9172 17462 0,'-35'18'31,"70"-36"-31,-52 36 16,52-18-1,35 0 1,-34 0-16,-1 0 0,0 0 0,36 18 15,-36-18-15,0 0 0,1 0 16,17 0 0,-36 0-16</inkml:trace>
  <inkml:trace contextRef="#ctx0" brushRef="#br0" timeOffset="-118749.58">10195 16898 0,'-17'0'15,"-1"-18"1,0 18 0,1 0-1,17 36 1,0 52 0,17-88-16,-17 88 15,18-35 16,-18-18-15,0 1 0,18-36-1,-18 17 1</inkml:trace>
  <inkml:trace contextRef="#ctx0" brushRef="#br0" timeOffset="-118215.63">10689 16863 0,'0'0'16,"0"-18"0,0 0 15,53 1-15,-18 17-16,-17-18 0,0 18 15,-1 0-15,1-17 0,0 17 16,-1 0-1,-70 17 1,-17 18 0,-36 1-1,88-19 1,1-17-16,17 18 0,0 0 0,0 17 16,0-17-16,53 35 15,-18-1 1,-18-16 15,-34 17-15,-1-36-16,-17 1 15,-18 0 1,35-18-16,-17 17 16</inkml:trace>
  <inkml:trace contextRef="#ctx0" brushRef="#br0" timeOffset="-111000.97">11536 16722 0,'0'0'0,"-18"0"0,1 0 47,158-36-16,-36 19-31,160 17 32,-106 0-17,-142 0-15,1 0 0,0 0 0</inkml:trace>
  <inkml:trace contextRef="#ctx0" brushRef="#br0" timeOffset="-110752.13">11924 16704 0,'-18'0'0,"36"0"16,-36 18 0,1-1-16,17 19 15,0-19-15,0 18 0,0 1 16,0-1-16,0 53 15,0-70 1,0 17 0,0 0-1</inkml:trace>
  <inkml:trace contextRef="#ctx0" brushRef="#br0" timeOffset="-110335.51">11518 16122 0,'0'0'0,"0"-18"16,0 1 0,53-1-1,-35 18-15,17-18 0,0 18 16,53-17-16,107-1 16,-160 18-16,88 0 31</inkml:trace>
  <inkml:trace contextRef="#ctx0" brushRef="#br0" timeOffset="-110102.27">11906 16051 0,'0'0'0,"-17"0"16,17 18-1,0 70 1,0-70-16,0 35 16,0-18-16,0 18 15,17 35 1,-17-70-16,18 17 16</inkml:trace>
  <inkml:trace contextRef="#ctx0" brushRef="#br0" timeOffset="-108886.32">3069 17815 0,'0'0'0,"0"-17"63,18 17-48</inkml:trace>
  <inkml:trace contextRef="#ctx0" brushRef="#br0" timeOffset="-108720.09">3104 18186 0,'0'0'0,"0"17"31,0 1-15</inkml:trace>
  <inkml:trace contextRef="#ctx0" brushRef="#br0" timeOffset="-103717.88">17427 15117 0,'0'0'0,"0"-71"15,18 71 1,-1 0-16,19 0 16,-1 71 15,0 52-15,-35-17-1,0-89-15,0 54 16,-17-36-1,17-17 1,-18-18 0,18-71-1,0-105 1,0 123-16,53-106 16,35 1-1,-53 140-15,36 0 16,-18 36-1,-18 123 1,-35-17 0,0-54-1,0-17-15,0 35 0,-17 53 32,17-88-17,0-35 1</inkml:trace>
  <inkml:trace contextRef="#ctx0" brushRef="#br0" timeOffset="-103320.73">18150 15540 0,'-88'53'47,"71"0"-15,17-36-32,0 19 0,0-19 15,0 1-15,17 0 0,1-1 0,35 18 31,17-52-15,-34 17-16,-19-35 0,-17-1 16,0-34-1,-17 34-15,-1 19 16,0-1-16,-17 0 0,17 1 0,-17-1 16,0 18-1</inkml:trace>
  <inkml:trace contextRef="#ctx0" brushRef="#br0" timeOffset="-103071.22">18644 15046 0,'18'18'0,"-53"-36"15,52 18-15,-17 0 16,36 0 0,-19 0-16,1 0 15,17 0-15,0 0 16,1 0-16</inkml:trace>
  <inkml:trace contextRef="#ctx0" brushRef="#br0" timeOffset="-102936.92">18609 15258 0,'-18'17'16,"36"-34"-16,-36 52 15,54-35-15,17 0 0,70 0 31,1 0-31</inkml:trace>
  <inkml:trace contextRef="#ctx0" brushRef="#br0" timeOffset="-101271.38">19844 14922 0,'-18'0'15,"0"0"-15,1 18 16,17 0-16,-18-1 31,1-17-15,17 18-1,0-36 63,0 1-62,17-1-16,-17 0 0,35-34 16,1-1-1,-1 0 1,0 17 0,18-16-1,-18 34 1,18 18-1,-17 53 1,-1 17 0,-35-52-16,0 17 15,0 1-15,0-1 16,-18 0-16,1 18 0,-36 71 31,35-107-31,18 1 0,-35 17 16,0 36-1,17-54-15,0 19 16,-52 16 0,70-34-16,-36 17 15,-16 1 1,34-19 0,0-17-1,1 0 16,34-70 32,107-1-32,-107 71-15,19 0-1,-19 0-15,1 0 0,-18 18 16,53 52 0,-36-34-16,1 17 15,0-53-15,17 35 16,0-18 0,54-17-1,-72-17-15,36-1 0,53-35 16,-71 18-16,18 17 0,-35-17 15,35 0-15,-36 35 0,19-18 16</inkml:trace>
  <inkml:trace contextRef="#ctx0" brushRef="#br0" timeOffset="-95306.47">16916 13229 0,'0'-17'63,"17"-1"-48,1 18-15,0 0 16,-1 0-16,1 0 15,17 18 1,-17 17 0,-1 35-1,-17-17 1,0 0 0,0-35-1,0-1-15,0 1 0,0 17 31,-17-17-31,17 0 0,-18-1 32,1-17-1,-1-35-15,18 17-16,0 1 0,0-19 15,0 1 1,18 0-16,-18 17 0,35-52 15,0-1 1,0 36 0,18 0-1,-17 17 1,-1 18 0,0 0 15,-35 71-16,0-19 1,0 1 0,0-35-16,0 0 0,0 17 15,0-17-15,0 17 0,0-18 16,0 1-16,0 0 16,18 17-1,17-17 1,0-18-1,36 0 1</inkml:trace>
  <inkml:trace contextRef="#ctx0" brushRef="#br0" timeOffset="-94455.34">17815 13070 0,'-17'-17'31,"-1"-1"0,89 53 79,-36-17-95,-18 0-15,19-18 0,-19 17 16,89 19-16,-88-36 16,17 0-16,71 53 15,-88-53-15,-1 0 16,-17 17-16,18-17 0,0 18 16,-1-18-16,18 17 15,-17-17 16,-18 18-15,-88 17 31,17-35-31,1 36-16,-1-19 15,36-17-15,0 18 16,17-18-16,-17 18 15,17-18-15,0 0 16,1 0-16,17 17 16,-18-17-1,18 18 32,18-18-31,-1 0-16</inkml:trace>
  <inkml:trace contextRef="#ctx0" brushRef="#br0" timeOffset="-93699.5">18468 13476 0,'-35'18'234,"-54"17"-202,72-17-17,-36-1 1,18 1-16,17-18 0,-17 0 16,-1 18-16,-34-1 15,52-17-15,-17 18 16,-18-1-1,35 1 1,1-18 0,-1 0-16,0 0 31,71 0 31</inkml:trace>
  <inkml:trace contextRef="#ctx0" brushRef="#br0" timeOffset="-91141.18">18838 13123 0,'0'-17'31,"0"34"-31,-17-52 94,34 17 968,-17 1-1046,36-1 0,-19-17-1,1 35 1,17-18 15,-17 1-15,17 17 15,-17 0-15,-1 17-16,1 18 31,-18 1-16,0-1 1,0 0 0,0-17-16,0 0 15,-18 35 1,18-36-16,-17-17 16,17 35-16,-36 1 15,19-19 1,-18 19 15,17-19-15,-17 19-1,17-36-15,0 17 16,1 1 0,-1-18-1,0 0 16,18 17-15,-17-17-16,34 0 109,-17-17-93,53 17 0,-17-18-1,-1 18 1,0 0 0,-17 18-1,-1-1-15,1 1 16,17 17-1,1-17 1,17-18 0,-1 0-1,-34 0-15,35-35 16,0-18 0,-18 0-1,-17 18 1,-1 17-1</inkml:trace>
  <inkml:trace contextRef="#ctx0" brushRef="#br0" timeOffset="-77827.55">6385 18168 0,'0'-18'15,"-17"18"17,-1 0-17,0 36 17,1-54 46,-36 18-47,35 18 0,18-1-15,0 1-16,18-18 15,-1 0 1,1-18 0,-18-17-1,0 70 63</inkml:trace>
  <inkml:trace contextRef="#ctx0" brushRef="#br0" timeOffset="-77262.08">6138 18697 0,'-17'0'0,"34"0"0,-52 0 16,-18 0 15,53 18 16,18-1-31,-18-69 31,-53 34-32,18 0 1,17 18-1,18 18 1,0 35 0,18-36-1,-1 1 17,1-18-17,-18-18 1,0 1-16,0-18 31,17 35 0,1 17-15</inkml:trace>
  <inkml:trace contextRef="#ctx0" brushRef="#br0" timeOffset="-76746.53">6562 18644 0,'0'-17'31,"0"34"-31,-18-34 31,0 34-15,18 19-1,18-1 1,0-35 0,-1 0-1,-17-18-15,0-17 16,0 0-1,0 17-15,-17 18 16,17-18-16,-36 18 16,19 0-1,17 36 1,0-19 0,0 19-1,17-36 1,1 0-1,0 0 1,-1-18 0,-17-17-1,18 35 1,-18-18-16</inkml:trace>
  <inkml:trace contextRef="#ctx0" brushRef="#br0" timeOffset="-75946.06">7638 18150 0,'0'0'0,"-36"-70"47,-140 105-16,158 0-31,1-17 0,-1 106 31,18-89-31,71 106 16,17 18-1,-53-142-15,-17 1 0,-18 0 0,17-1 16,1 1-16,-18-1 0,0 1 0,-18 17 31,-52 1-15,17-19 0,35-17-1,1 0-15,-19 0 16,36-17-16</inkml:trace>
  <inkml:trace contextRef="#ctx0" brushRef="#br0" timeOffset="-75763.5">7250 18556 0,'0'0'0,"0"-18"15,0 1-15,52-1 16,125-17 0,70 17-1,-212 1-15</inkml:trace>
  <inkml:trace contextRef="#ctx0" brushRef="#br0" timeOffset="-75546.88">8184 18256 0,'-17'0'0,"34"0"0,-52-17 15,18 17 1,-19 0-16,-52 53 16,70 52 15,18 19-16,36-71-15,34 35 16,1-18 0</inkml:trace>
  <inkml:trace contextRef="#ctx0" brushRef="#br0" timeOffset="-75113.33">8255 18380 0,'0'0'0,"0"-36"16,0 19 0,18 52-1,35 71 1,-18 17 15,-35-87-31,0-19 0,0 1 16,0 0-16,0-1 0,0 1 15,-18-18 1,-17 0 0,35-18-16,0 1 0,-18-19 15,18 19-15,0-19 0,0-34 16,0 35-16,18-71 16,88 18-1,-89 88-15,1 0 16,17 0-16,-17 0 0,35 52 15,0 54 1,-36 18 0,-17-54-1,0-17 1</inkml:trace>
  <inkml:trace contextRef="#ctx0" brushRef="#br0" timeOffset="-74863.69">8819 18115 0,'0'-18'0,"0"36"16,18-53-16,0 35 0,17 0 15,106 88 1,-106-35-16,-17-18 15,0 18-15,-1-18 0,-17 18 0,0 53 16,0-71-16,0 18 16,-17-17-16,-19 17 0,36-36 0,-35 18 15,0-17-15,35 0 0,-88 17 16,52-35 0,19 0-16</inkml:trace>
  <inkml:trace contextRef="#ctx0" brushRef="#br0" timeOffset="-74646.7">9419 18397 0,'0'-17'0,"0"34"16,0-52-16,18 17 15,70 18 1,-70-17 0,-1 17-16,36 0 0,-18 0 0,1 0 15</inkml:trace>
  <inkml:trace contextRef="#ctx0" brushRef="#br0" timeOffset="-74491.75">9454 18468 0,'0'18'16,"0"-36"-16,-17 36 0,17-1 16,70-17 15,107 0-15</inkml:trace>
  <inkml:trace contextRef="#ctx0" brushRef="#br0" timeOffset="-73811.97">10495 18080 0,'0'-18'0,"0"1"0,0 52 0,18-70 16,-18 17-16,0 0 0,17 18 16,-17-17-16,-176 70 31,53 52-16,52 37 1,18 16 0,53-52-1,35 18 1,-17-107 0,35 1-1,17-18 1,-52 0-16,53-18 15,-71-17-15,35 35 0,-17-35 0,-1 17 16,18-35-16,-17 35 0,17-52 16,1-36-1,-36 71-15,0 17 0,0 1 16,0-89 0,0 88-16,-18 0 15,0 1-15,-17-1 0,-71-17 16,36 35-1,17 17 1,35 1-16,1 0 16,17 35-16,0 35 15,35 18 1,18-53 0,17-18 15,36-17-16,-53-18-15,0 0 0</inkml:trace>
  <inkml:trace contextRef="#ctx0" brushRef="#br0" timeOffset="-73447.38">11183 17992 0,'18'-71'31,"-36"142"-31,36-160 15,-107 125 17,-52 140-17,124-141-15,-36 142 16,53 34 0,17-175-16,19 52 15,34-35 1,-34-36-1</inkml:trace>
  <inkml:trace contextRef="#ctx0" brushRef="#br0" timeOffset="-72398.13">11271 18292 0,'0'-18'47,"0"0"16,0 1-32,36-1 0,-1 0 1,0 1-1,-17 17-16,17 70 1,-17-17 0,-1 53-1,-17-53 1,0 17 0,0-52-1,0 17 1,0-17-1,0 0 1,0-36 15,0-35-15,0 35-16,0-52 16,18-18 15,0 70-31,-18-17 0,17 17 0,-17 1 15,53-54 1,-18 36 0,1 35-16,-1 0 15,0 17 1,-17 1-16,-1 70 16,-17-53-16,0 18 15,0 18 1,0-53-16,0-1 15,0 18-15,0-17 16,0 0 0</inkml:trace>
  <inkml:trace contextRef="#ctx0" brushRef="#br0" timeOffset="-72096.73">11695 18027 0,'0'-18'16,"70"18"-1,-35 36-15,36-19 0,52 107 16,-34 87 0,-89-52-1,-71 35 1,36-141 0,-18-18-16,-35 36 0,-53 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31T10:38:19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16245 2328 0,'0'0'0,"-17"0"0,-1 0 15,18-17 1,-18 17-16,18 70 31,0 18-15,-17 1 0,17-19-1,0-35 1,0-17-16,0 17 15,0-17 1,0-36 31,0 1-31,0-1-16,0 0 0,0 1 0,0-18 15,0-71 1,0 53-1,0 18 1,0 17 0,-88 71 15,-36 53-15,71-71-1,36 0 1,-1-35-1</inkml:trace>
  <inkml:trace contextRef="#ctx0" brushRef="#br0" timeOffset="268.07">16016 2822 0,'0'0'0,"-18"18"16,1-18-16,-1 17 16,89-17 30,87 0-30,-34-35 0,-89 18-1</inkml:trace>
  <inkml:trace contextRef="#ctx0" brushRef="#br0" timeOffset="536.25">16563 2611 0,'-18'0'0,"36"0"16,-53-18-16,17 18 15,0 0 1,107-18 15,52 18 0,-88 0-31,-36 0 0,1-17 0,-1 17 16,1 0-16,0 0 0</inkml:trace>
  <inkml:trace contextRef="#ctx0" brushRef="#br0" timeOffset="783.24">16775 2487 0,'0'-18'0,"0"36"0,-36-53 15,19 35 1,17 35 15,-18 71-15,0-88-1,18 17-15,0-18 0,-17 19 0,17 34 32,0-52-32,0 0 0,17-1 31</inkml:trace>
  <inkml:trace contextRef="#ctx0" brushRef="#br0" timeOffset="1232.52">17198 2311 0,'0'0'0,"-35"-36"32,35 19-32,0-1 31,17 0-31,1 18 0,17 0 16,0 53-1,-35-17-15,0-19 0,0 54 16,-52 52-1,16-87-15,36-1 0,-35-17 16,17-1-16,18 1 0,-35-1 0,35 1 16,-18 0-16,18-1 0,36 1 31,70-18-15,17 0-1,-52 0 1,-36 0-1</inkml:trace>
  <inkml:trace contextRef="#ctx0" brushRef="#br0" timeOffset="2782.83">17657 2540 0,'17'0'62,"54"0"-46,-54 0-16,19 0 31</inkml:trace>
  <inkml:trace contextRef="#ctx0" brushRef="#br0" timeOffset="2932.91">17745 2646 0,'0'0'0,"-36"17"16,36 1 15,36-18-15,87 0 0,-17-18-1</inkml:trace>
  <inkml:trace contextRef="#ctx0" brushRef="#br0" timeOffset="3799.73">18292 2346 0,'0'0'0,"-18"0"15,0 0 17,36-35 46,35-1-63,-36 36-15,1 0 0,53-35 16,-1 35 0,-17 0-1,-35 71 1,-18 17 0,0-18-1,0-52-15,-18 17 16,18-17-16,-18-18 0,1 53 15,-1-53 1,1 18 0,69-36 46,-34 0-46,53 18-1,-54 0-15,19 0 0,-19 0 0,18 0 16,18 18 0,-53 0-16,18-18 15,-18 35-15,0 35 16,-123 19 0,87-54-16,-52 0 15,0-17 1,70-1-1,1 1-15,-1-18 0,0 0 16,1 0 0</inkml:trace>
  <inkml:trace contextRef="#ctx0" brushRef="#br0" timeOffset="6130.61">2646 2222 0,'0'-17'16,"-18"-1"0,1 18-16,-19 0 15,-87 71 1,105-1-1,18 71 1,106 18 0,-18-71-1,-70-17 1,-18-36 15,-18-17-31,-17 17 16,-53-17-1,35-1 1,35-17 0,1 0-16</inkml:trace>
  <inkml:trace contextRef="#ctx0" brushRef="#br0" timeOffset="6331.49">2293 2734 0,'0'-18'15,"0"36"1,71-89 0,-18 71-16,-1-17 0,-16-1 0,122-35 31,-140 53-31</inkml:trace>
  <inkml:trace contextRef="#ctx0" brushRef="#br0" timeOffset="6529.51">2946 2417 0,'0'0'0,"-18"0"15,-35 0 1,0 35-16,18 0 0,-89 53 15,107 36 1,34-71 0,19-18-16,-1-17 0,88 34 15,-87-52 1,-19 18-16,19-18 0</inkml:trace>
  <inkml:trace contextRef="#ctx0" brushRef="#br0" timeOffset="6964.2">3122 2593 0,'-18'0'0,"36"0"0,-53-18 16,35 1 0,17 70 15,19 17-16,-36 1 1,0-36 0,0-17-16,0-1 15,-18-34 17,18-54-1,0-17-16,18 0 1,-1 70-16,36 0 16,0 36-1,-18 53 1,-35 17 0,0-71-16,18 19 15,-18-1 1</inkml:trace>
  <inkml:trace contextRef="#ctx0" brushRef="#br0" timeOffset="7197.65">3298 2364 0,'0'0'0,"0"-36"16,18 19-1,70 17 1,0 176 0,-70-35-1,-36 53 1,-34-88 0,34-88-16,-17 17 15,17-17-15</inkml:trace>
  <inkml:trace contextRef="#ctx0" brushRef="#br0" timeOffset="7413.68">3669 2611 0,'0'-18'0,"18"0"31,-1 1-15,1 17-16,35-18 15,17 18 1</inkml:trace>
  <inkml:trace contextRef="#ctx0" brushRef="#br0" timeOffset="7557.42">3722 2681 0,'0'18'0,"0"-36"0,0 53 16,70-35 15,71-17 0,-105 17-31</inkml:trace>
  <inkml:trace contextRef="#ctx0" brushRef="#br0" timeOffset="8930.89">4233 2346 0,'-17'18'15,"87"-54"63,-52 36-62,17 0-16,0 0 16,1 0-16,-1 18 15,-35 17 1,0 36 0,-18-54-16,1 19 0,-1-36 15,0 35-15,18-17 0,-17-18 16,-1 17-16,18 1 0,-17-18 0,-1 0 0,18 18 15,-18-18 1,54 0 15,69 0-15,-87 0 0,17 0-16,-17 35 31,-18-18-31,-18 36 15,-35 0 1,36-35-16,-54 0 16,-17-1-1,70-17-15,1 0 16,-1 0 0,36-17-1</inkml:trace>
  <inkml:trace contextRef="#ctx0" brushRef="#br0" timeOffset="9437">4851 2469 0,'0'-17'0,"0"34"0,0-52 15,-18 35-15,18-17 16,35 87 31,-17 1-31,-18-36-16,18 0 15,-1 36 1,-17-54 15,-17-34-15,17-1-16,0-17 15,-18 17 1,18-52-16,18-54 31,35 71-15,-1 53-1,19 36 1,-36 69 0,-35-69-16,0 34 15,0 18 1,0-70-16,0 0 16,0 17-1</inkml:trace>
  <inkml:trace contextRef="#ctx0" brushRef="#br0" timeOffset="9763.62">5045 2081 0,'0'0'0,"17"-35"31,19 35-16,-1 88 1,-35-17 0,0-18-1,0-18 1,18-35 15,34-18-15,-52-17-16,36 17 0,-1 1 15,-35-1-15,71-35 16,-1 53 0</inkml:trace>
  <inkml:trace contextRef="#ctx0" brushRef="#br0" timeOffset="9950.78">5327 2505 0,'-18'17'15,"18"1"1,71-18 0,17 0-1,36-18 1,-124 1-16</inkml:trace>
  <inkml:trace contextRef="#ctx0" brushRef="#br0" timeOffset="10229.74">5944 2328 0,'0'0'16,"-35"0"0,53-17 46,17 17-62,-17 0 0,34-18 0,-16 18 16,-19 0-16,1 0 0,17 0 0,1 0 15,-19 0-15,1-18 16</inkml:trace>
  <inkml:trace contextRef="#ctx0" brushRef="#br0" timeOffset="10646.61">5944 2293 0,'-17'0'0,"17"18"0,17-36 0,-52 53 16,17-17-16,1-18 15,17 35-15,-18-17 0,0 0 16,18-1-16,0 36 15,0 0 1,18-53 0,35 18-16,-35-1 0,105 1 15,-52 17 1,-54 0 0,-17-17 15,-53 35-16,36-53-15,-1 18 0,-17-1 0,-36 1 32,1-18-17,52 0 1</inkml:trace>
  <inkml:trace contextRef="#ctx0" brushRef="#br0" timeOffset="18960.2">2187 4269 0,'0'17'47,"-35"1"-32,35 17 17,18-35-1,-1 0-16,-34-17 48,-1 17-47,0 0 15,18 17 16,18-17-16,0-17-15,-1 17 140,1-71-109,-18 53-32,-53 18 1,-88 36 0,0 69-1,105-16 1,36-54-1,0 18 1,0-18-16,18 0 16,53 1-1,-54-19-15,19-17 0,16 0 16,19 0 0,-18-35-1,-18 0 1,-35 17-16</inkml:trace>
  <inkml:trace contextRef="#ctx0" brushRef="#br0" timeOffset="19457.04">2487 4586 0,'0'-18'78,"0"54"-47,0-19-31,0 1 0,0 70 16,0-35 0,0-18-1,0 1 1,0-19 31,0 1 15</inkml:trace>
  <inkml:trace contextRef="#ctx0" brushRef="#br0" timeOffset="20326.47">2487 4621 0,'0'-17'31,"-35"52"32,17 0-48,-17-17 1</inkml:trace>
  <inkml:trace contextRef="#ctx0" brushRef="#br0" timeOffset="20593.4">2311 4921 0,'0'0'0,"0"18"15,0 0 17,53-18-17,-18 0 1,18 0-16,-18-18 15</inkml:trace>
  <inkml:trace contextRef="#ctx0" brushRef="#br0" timeOffset="21202.43">2752 4445 0,'0'-18'31,"0"36"16,-18 0-15,18-1 108</inkml:trace>
  <inkml:trace contextRef="#ctx0" brushRef="#br0" timeOffset="23375.32">12100 1887 0,'0'53'140,"0"0"-124,0 0-16,18 35 0,-18-35 15,141 159 1,-106-177-16,1-17 16,-1 17-16,-18-35 0,19 18 0,17 17 15,-18-35-15,-17 0 0,-1 18 16,1-18-16,0 17 16,-1-17-16,1 0 15,-1 0 1,1 0-1,-18-17 1</inkml:trace>
  <inkml:trace contextRef="#ctx0" brushRef="#br0" timeOffset="23974.47">12224 1958 0,'-18'0'31,"36"0"-31,-36-18 32,-35 36 15,-35 105-32,53-87-15,-1-19 0,1 36 16,-18 18-1,53-54-15,-17 19 16,-1-36 0,18 17-16,35-105 62,53-71-31,-88 142-31,36-36 32,-36 35-1,17 18-15,19 0-1,69 88 1,-87-70-16,53 35 15,-54-35-15,19-18 0,-19 17 16</inkml:trace>
  <inkml:trace contextRef="#ctx0" brushRef="#br0" timeOffset="24641.64">13070 2328 0,'0'18'0,"18"-18"31,-18 53-15,0-35-16,0 34 16,-35 1-1,-18-17 1,18-19 0,17-17-16,0 0 15,-17-17 1,35-1-1,0-35-15,18 0 16,-18 36 0,35-1-1,0 18 1,18 35 0,53 142-1,-71-125-15,-17-16 0,35 122 16,-18-52-1,-35-53 1,0-17 0,-18-19-16,-17-17 15,-53 0 1,-18-17 0,18-36-1,70 17 1,18-34-1,53-1 1,124-70 15,-107 88-31</inkml:trace>
  <inkml:trace contextRef="#ctx0" brushRef="#br0" timeOffset="24874.57">13494 2381 0,'0'0'16,"0"-17"-1,-53 87 17,35 36-17,18-88-15,0 17 16,0 35-16,35 19 15,36-54 1,-53-17 0</inkml:trace>
  <inkml:trace contextRef="#ctx0" brushRef="#br0" timeOffset="25273.98">13635 2558 0,'0'-18'0,"0"36"0,0-54 16,0 72 15,17 69-15,-17-87 0,0 0-16,0-1 0,0 1 0,0 17 15,0 1 1,0-54 15,0-70-15,0 70-1,36-70 1,-36 70-16,17 1 0,1-19 16,0 19-1,17 17 1,-17 70-1,-1-52-15,-17 17 0,0 0 16,18 36 0,-18-36-1</inkml:trace>
  <inkml:trace contextRef="#ctx0" brushRef="#br0" timeOffset="25484.53">13899 2328 0,'18'-17'0,"-36"34"0,71-52 31,-35 35-31,35 53 16,-35-35-16,-1 35 0,18 17 15,-35 36 1,-70 106-1,70-177-15,-35 0 16,-1 0-16,19-17 0</inkml:trace>
  <inkml:trace contextRef="#ctx0" brushRef="#br0" timeOffset="27524.3">3104 4480 0,'0'0'0,"0"-35"47,0 0-16,36 123 16,-19-35-32,-17-36-15,0 19 16,0 17 0,0-36-16,0 1 15,0-71 63,0-53-46,0 89-32,53-36 31,0 53-15,-18 0-1,-17 0-15,-18 35 0,18-35 0,-18 35 0,17-35 16,-17 88-1,18-17 1,-18-18 0,18-18-1</inkml:trace>
  <inkml:trace contextRef="#ctx0" brushRef="#br0" timeOffset="27908">3316 4216 0,'0'-36'15,"0"72"-15,18-72 0,17 1 16,0 35-16,-35-18 0,18 18 15,0 0-15,-1 0 16,1 0-16,-1 18 0,-17 0 0,0 17 16,0 36-1,0-18 1,-17-18 0,34-35 15,19-53-16,-1 35-15,18-35 16,35-17-16,-70 52 16,-1 18-16,1-18 0,35 1 0,-18 17 15,71-18 1</inkml:trace>
  <inkml:trace contextRef="#ctx0" brushRef="#br0" timeOffset="29296.87">4727 4251 0,'18'0'0,"-36"0"63,1 18-48,-54-1-15,0 19 16,-52 34-1,70-52-15,18-1 0,17-17 0,1 18 16,-36 17 0,17-35-1,19 18 1,-19 0 0,19-18 15,17 17 0,123 18-15,-52-17-1,-36 17-15,71-17 0,17 17 32,-105-17-32,0-18 0,17 0 15,0 18 1,-17-18-1,-1 0 32,-17 17-15</inkml:trace>
  <inkml:trace contextRef="#ctx0" brushRef="#br0" timeOffset="29626.37">4304 4904 0,'0'0'0,"-18"17"16,1 1-16,-1-18 15,0 0-15,54 0 47,34 0-31,18 0-16,-52 0 0,175 0 31,-140 0-15,-54 0-16,1 0 15,17 0 1,-17 0-1,0 0 17</inkml:trace>
  <inkml:trace contextRef="#ctx0" brushRef="#br0" timeOffset="30857.04">5486 4604 0,'0'-18'47,"0"0"-16,0 1 47,0-1-31,0 1 218</inkml:trace>
  <inkml:trace contextRef="#ctx0" brushRef="#br0" timeOffset="34038.15">5539 4480 0,'0'18'31,"-18"-18"-15,18 18-1,0-1 16,0 18-15,0-17-16,-18-18 16,18 18-16,-17 35 47,-1-36-32,18-34 95,0-19-95,0 1-15,18 17 16,-18 1-16,17-36 15,1 53 1,35-35-16,-53 17 16,35 0-16,-17 18 15,52 0 1,-34 18 15,-36 70-15,0-53-16,0-17 0,0 0 15,-53 52 1,53-52-16,0 0 0,-36 17 16,19-18-1,-1 19 1,53-36 46,36-18-46,-53 18-16,17 0 16,-17 18-1,-18 52 17,-18 1-17,-35-18 1,35-36-16,1-17 0,-1 18 0,0-18 15,-34 18 1,34-18-16,-17 0 31</inkml:trace>
  <inkml:trace contextRef="#ctx0" brushRef="#br0" timeOffset="34606.53">6085 4674 0,'0'-17'16,"0"34"-16,0-52 15,0 17 1,0 36 15,18 53-15,-18-54-16,18 36 16,-18 0-16,0-18 15,0-17-15,0 35 16,-18-18-1,0-35 17,18-106-1,0 71-31,0 0 0,0-71 16,18 53-16,0 0 0,-1 18 0,19-18 15,-19 18-15,1 17 0,0 0 16,-1 1-16,18 17 15,18 0 1,-35 17-16,0 36 0,-1-17 16,-17-19-16,0 18 0,0-17 0,0 0 15,0 17-15,0 36 16,0-36-16,0 0 16,0-17-16,0-1 0,0 1 15</inkml:trace>
  <inkml:trace contextRef="#ctx0" brushRef="#br0" timeOffset="34956.91">6262 4180 0,'17'-70'31,"-34"140"-31,70-158 0,-36 71 0,1 17 16,0 0-16,-1 0 15,-17 17-15,36 54 16,-19-18 0,-17 0-1,0-36 1,0 1-16,0 0 15,18-18 1,35-71 0,17-17-1,-52 52 1,0 36-16,-1-17 0,1-1 0,35-17 31,17 35-15</inkml:trace>
  <inkml:trace contextRef="#ctx0" brushRef="#br0" timeOffset="35232.25">6738 4498 0,'0'18'16,"0"-36"-16,-18 36 0,18-1 15,0 1 1,18-18 15,17 0-31,106 0 31,-52-18-15,-54 1-16,-35-1 0</inkml:trace>
  <inkml:trace contextRef="#ctx0" brushRef="#br0" timeOffset="35605.28">7426 4216 0,'-18'0'16,"36"0"-16,-71 0 31,35 0-16,36 0 17,106 0-17,-107 0-15,36 0 16,35 0 0,-70 0-1,0 0 1,-1 0-1</inkml:trace>
  <inkml:trace contextRef="#ctx0" brushRef="#br0" timeOffset="36087.87">7426 4233 0,'-18'18'15,"1"17"1,17 53 0,-18-52-16,0-1 15,18 53 1,-17-35-1,17-35-15,-18-1 16,18 1 0,35-18-1,54-18 1,16-17 0,-34 35 15,-36 0-16,1 35 1,-36-17-16,0 17 16,-53 36-1,35-71-15,-17 35 16,17-35 0,18 18-16,-18-18 15</inkml:trace>
  <inkml:trace contextRef="#ctx0" brushRef="#br0" timeOffset="36971.97">8555 4163 0,'35'-18'31,"-35"36"16,-141 88-31,-35-18-1,105-35 1,53-36-16,18 1 0,-35-18 16,35 18-16,0-1 0,-35-17 15,35 18 1,0 0-16,106-18 31,17 17-15,-105-17-16,52 18 15,-52-18-15,0 17 0,17-17 16,18 18 0,-36-18 15,-17 18 0</inkml:trace>
  <inkml:trace contextRef="#ctx0" brushRef="#br0" timeOffset="37186.74">8220 4851 0,'-53'53'31,"106"-106"-31,-89 123 15,54-70-15,123 18 16,-35-18 0,-53 0-16,-35 0 15,17 0-15,0 0 0,36 0 16,-36 0 15</inkml:trace>
  <inkml:trace contextRef="#ctx0" brushRef="#br0" timeOffset="38054.65">7426 4904 0,'-18'0'32,"54"0"30,69-36-31,-87 36-31,0 0 16,-1-17 0,1 17 15</inkml:trace>
  <inkml:trace contextRef="#ctx0" brushRef="#br0" timeOffset="39118.61">9454 4304 0,'0'0'0,"0"18"15,0-1 1,0 1 15,0-1-15,18-17 46,-53-17-31,-36 17-15,-35 70 0,106-34-16,-35-1 15,17 53 1,18-70-16,0 17 0,0 0 16,0-17-16,89 35 15,17-18 1,35-35-1,-106-18-15,53-34 16,-53 34-16,1-17 16</inkml:trace>
  <inkml:trace contextRef="#ctx0" brushRef="#br0" timeOffset="39720.54">9895 4815 0,'0'0'0,"-17"0"16,17-17 15,0-19-15,17 19-1,1 17-15,17-18 0,-17 1 16,0 17-16,-1 0 16,1 0-16,17 17 15,-35 107 16,-35-1-15,-36-35 0,54-70-16,-1 17 15,-17-35-15,35 36 0,-18-36 16,0 0 0,18-18 15,71 18-16,-53 0-15,17 0 16,-17 0-16,17 0 0,-17 0 16,-1 0-16,18 0 15,-17 18-15,0-18 0,-18 17 0,35 18 16,-35-17 0,18 0-1,-1-18 16</inkml:trace>
  <inkml:trace contextRef="#ctx0" brushRef="#br0" timeOffset="40219.25">10248 4551 0,'0'-18'0,"0"1"16,18 17 62,-18 17-63,17-17-15,1 0 47,0-17-31,-18-1-1,0 53 95,17-35-95</inkml:trace>
  <inkml:trace contextRef="#ctx0" brushRef="#br0" timeOffset="40903.58">10672 4339 0,'0'0'0,"0"-17"32,0-1-1,17 18-15,18 53-1,1 35 1,-19 0-1,-17-17 1,0-36 0,0 0-1,0-88 32,-17-35-31,17 53-1,0 17-15,0-35 16,17 18-16,1-18 16,17 36-16,-35-19 0,18 36 0,17-17 15,-35-1-15,53 18 16,18 18 0,-71-1-16,53 71 15,-53 1 1,0-54-16,17 18 15,-17 0 1,0-18 0</inkml:trace>
  <inkml:trace contextRef="#ctx0" brushRef="#br0" timeOffset="41247.3">11042 3881 0,'35'-36'16,"-70"72"-16,105-107 16,-52 71-16,0 0 15,-1 0-15,19 0 16,-36 18-16,17 17 0,-17 0 15,0 36 1,-17-1 0,17-34-1,70-72 17,89-87-17,-71 70 1,53-18-1,-70 36-15,17 17 0,-70 18 0,35 0 16,-18 0-16,-17 0 16</inkml:trace>
  <inkml:trace contextRef="#ctx0" brushRef="#br0" timeOffset="72909.78">1587 6456 0,'0'0'0,"0"17"0,-17 1 16,17 0-1,0 17 32,17-35-15,19 0-17,-36-35 1,0-1-1,-88 36 1,-18 18 0,70 0-16,1 35 15,18 17 1,17-35-16,0 1 16,35 52-1,18-70 1,35-18-1,-70 0 1,-1 0-16,1 0 0,-1 0 0,19-18 31,-1-17-15</inkml:trace>
  <inkml:trace contextRef="#ctx0" brushRef="#br0" timeOffset="73191.53">1923 6897 0,'0'0'31,"17"-18"-15,-17 53 15,-35 89 0,35-36-15,0-17 0,0-54-1</inkml:trace>
  <inkml:trace contextRef="#ctx0" brushRef="#br0" timeOffset="73825.13">2328 6544 0,'0'35'78,"18"-17"-47,0-18 1,-36-18-17,-17 1 1,-1 17-1,19 0 1,17 17-16,-18-17 0,18 36 16,0-19-1,0 1 1,18-18 15,-1 0-15</inkml:trace>
  <inkml:trace contextRef="#ctx0" brushRef="#br0" timeOffset="74441.28">2663 6403 0,'36'53'78,"17"141"-47,-53-141-15,0 0-1,-18-18 1,0-35 15,1-71-15,17-34-1,70-72 1,-52 142-16,52-36 16,-34 54-16,-19 17 15,19 0-15,17 0 16,-36 0-1,1 17-15,-18 1 0,0 0 0,0 17 0,0 88 16,0 1 15,0-36-15,0-70-16,0-1 16,0 1-1,18-18-15,-1 0 0</inkml:trace>
  <inkml:trace contextRef="#ctx0" brushRef="#br0" timeOffset="74774.5">3104 6032 0,'0'-17'16,"0"34"-16,71-87 15,-53 70-15,-1 0 16,1 0-16,0 18 16,-1 17-1,-17 18 1,0 0 0,0-36-1,0 1 1,18-18-16,17 0 15,71-35 1,53-54 0,-124 72-16,18-1 15,-18 18 1</inkml:trace>
  <inkml:trace contextRef="#ctx0" brushRef="#br0" timeOffset="75263.37">4110 6332 0,'0'0'16,"17"0"-16,-175 53 31,-72 18-15,89-1 15,71-34-15,70-1-1,35 0 1,0-35-16,1 18 0,69-18 15,-69 17-15,17-17 0,35 18 16,-71-18-16,36 18 0,-35-18 16,0 0-16,35 0 0,-53 17 0,17-17 15</inkml:trace>
  <inkml:trace contextRef="#ctx0" brushRef="#br0" timeOffset="75441.88">3598 7003 0,'0'0'0,"-88"35"32,212-17-1,105-18-15,-176 0-16,106-18 15,-71 0-15</inkml:trace>
  <inkml:trace contextRef="#ctx0" brushRef="#br0" timeOffset="76120.75">4710 6526 0,'-18'0'31,"18"-17"47,35-19-62,71-16 0,0 34-1,-71 18 1,-17 0-16,-1 53 15,-34 35 1,-71 18 0,52-71-1,19-17 1,-19 17 0,19-17-16,87-18 46,19 35-30,-72-35-16,1 18 0,-1-18 16,1 17-16,-18 1 0,18 0 15,-18-1-15,-18 54 16,-88-18 0,36-18-1,17-35 1,35 0-1,18-18 17</inkml:trace>
  <inkml:trace contextRef="#ctx0" brushRef="#br0" timeOffset="76535.95">5274 6650 0,'0'-18'15,"0"36"-15,35-53 16,-17 35-16,0 0 16,17 70-1,-35 18 1,0-17 0,0-18-1,0-18 1,0-88 15,0-53-15,0 71-1,0-53 1,17 35-16,1 35 0,0-17 16,52 17-1,1 71 1,-18 71-1,-36-1 1,-17-35 0,-17-35-1,17-35 1,-18-18-16,1 0 0</inkml:trace>
  <inkml:trace contextRef="#ctx0" brushRef="#br0" timeOffset="76824.97">5715 6297 0,'18'-70'0,"-36"140"0,124-193 31,-89 123-31,19 0 16,-1 53-1,-17-36-15,-18 1 0,0 35 16,0 0-1,-18-18 1,18-17-16,0-1 16,123-105 15,36 0-15,-71 53-1,-35 17 1</inkml:trace>
  <inkml:trace contextRef="#ctx0" brushRef="#br0" timeOffset="77056.39">6121 6685 0,'0'0'16,"-53"18"-1,176-18 48,142-18-32,-248 18-31</inkml:trace>
  <inkml:trace contextRef="#ctx0" brushRef="#br0" timeOffset="77579.12">6756 6526 0,'53'0'62,"-18"0"-46,53 0 0,-17 0-1,-36 0 1,-17-17-1,-89-1 1,-70 18 0,0 18 15,88 35-15,35-36-16,18 36 15,0 53 1,18-88-16,-1-1 0,1 19 0,-18-1 15,35 18 1,-35-18 0,-105-35-1,87 0-15,-53 0 16,-17 0 0,71 0-16,-1 0 0,0 0 15,1 0 1</inkml:trace>
  <inkml:trace contextRef="#ctx0" brushRef="#br0" timeOffset="83305.53">1587 7955 0,'0'18'16,"-17"-1"0,-1-17-1,18 36 17,35-36-17,-17 0-15,0 0 16,-1 0-1,1 0-15,-18-18 16,0-35 0,-18 53-1,-52-18-15,52 18 16,-70 0-16,53 0 16,-1 0-16,-16 36 0,16-1 15,1-17-15,0 17 16,17 53-1,18 0 1,53-17 0,-35-53-16,52-1 15,18-17 1,-70 0-16,17 0 0,1 0 16,-19 0-16,18-35 15</inkml:trace>
  <inkml:trace contextRef="#ctx0" brushRef="#br0" timeOffset="83607.36">1852 8378 0,'18'0'15,"-1"0"32,-17 53-31,0-35-16,0 17 16,-17 36-1,-1-54-15,18 19 16,0-19-1,0 1 1</inkml:trace>
  <inkml:trace contextRef="#ctx0" brushRef="#br0" timeOffset="84117.71">2646 8043 0,'17'0'0,"-34"0"0,52-17 16,-35-1-16,18 18 15,-36 0 16,-123 18-15,123-1-16,-35-17 16,18 18-16,18-18 15,-1 35-15,-35-35 16,18 18 15,17 0-31,18-1 16,0 1-1,141 52 1,-53-34-16,-35-19 16,-17 1-16,-1 0 0,-18-1 0,19-17 15,-19 18-15,36 17 16,-35-17 0</inkml:trace>
  <inkml:trace contextRef="#ctx0" brushRef="#br0" timeOffset="84354.58">2417 8537 0,'-18'0'0,"36"0"15,-71 0-15,70 0 32,89 18-17,-53-18-15,18 0 16,105 17 0,-123-17-1,0 0 1,-18 0-1</inkml:trace>
  <inkml:trace contextRef="#ctx0" brushRef="#br0" timeOffset="85854.76">3369 8114 0,'0'0'0,"-18"0"47,18-35-16,0 17-16,36-17 1,-19 17-16,19 18 0,-19-18 0,1 18 16,-1 0-16,1 0 0,0 0 0,-1 0 15,19 18 1,-36 53 0,0-36-16,-53 18 15,35-36-15,-17 36 16,-18-17-1,35-19 17,71-17-1,18 0-15,-54 0-1,1 18-15,0-18 0,-1 18 16,1 34-1,-36 1 1,-70 18 0,70-53-16,-52-1 15,17-17 1,18 0 0,17 0-1,36-35 16</inkml:trace>
  <inkml:trace contextRef="#ctx0" brushRef="#br0" timeOffset="87374.46">4216 8184 0,'17'0'156,"19"0"-140,-19 0-16,1 0 0,0 0 0,-1 0 16,18 0-1,1 0-15,-19 0 32,1 0-1,0 0 16</inkml:trace>
  <inkml:trace contextRef="#ctx0" brushRef="#br0" timeOffset="88187.6">4974 8184 0,'0'0'0,"18"0"125,88 0-110,-71 0-15,124 0 16,-106 0-16,70 0 15,-17 0 1,-88 0-16,17 0 16,0 0-1,-17 0 1</inkml:trace>
  <inkml:trace contextRef="#ctx0" brushRef="#br0" timeOffset="88553.4">5221 7673 0,'0'0'0,"0"-18"16,-18 18-1,89 0 17,70 0-17,-70 0 16,-18 0-15,-36 0-16,1 0 16,0 0-16,17 0 31,-53 0 0</inkml:trace>
  <inkml:trace contextRef="#ctx0" brushRef="#br0" timeOffset="89003.3">5397 7655 0,'-17'0'31,"-1"0"-31,-35 53 31,18 18-15,17-54-1,18 19 1,-17-36-16,17 17 16,70-17 15,54 0-16,-54 18 1,-52 35 0,-18-36-1,0 19-15,0-19 0,-53 19 16,35-36-16,-17 0 16,35 17-16,-35-17 15,0 0-15,-18 0 16,17 0 15</inkml:trace>
  <inkml:trace contextRef="#ctx0" brushRef="#br0" timeOffset="89569.46">5080 8555 0,'0'0'15,"-18"-18"1,71 53 15,-17 54-15,-19-54-16,-17 0 16,0-17-16,0 52 15,0-34-15,0-19 16,0 1-1,-17-18 1,17-18 0,0-17-1,0 17-15,0-52 0,0 35 16,17 17-16,107-106 31,-89 124-31,-17-17 0,17 17 0,0 0 16,-17 0-16,52 35 15,-70-17-15,36 17 0,-36 0 16,0-17-16,0 0 0,0 35 16,0 17-1,0-35 1,0-17-16</inkml:trace>
  <inkml:trace contextRef="#ctx0" brushRef="#br0" timeOffset="89853.35">5680 8467 0,'0'-18'0,"17"0"0,-34 54 0,123-89 16,-71 53-1,18 17 1,-36 1-1,-17 0-15,0-1 16,18 36 0,-18-35-1,0-1 1,53-34 15,123-89-15,-140 88-16,-1 1 15,0-1-15,-17 18 16</inkml:trace>
  <inkml:trace contextRef="#ctx0" brushRef="#br0" timeOffset="90670.03">4145 8184 0,'0'0'0,"35"0"78,18 0-63,53 0 1,-35 0 0,-36 0-1,0 0 1,-17 0-1,0 0 32</inkml:trace>
  <inkml:trace contextRef="#ctx0" brushRef="#br0" timeOffset="126187.39">23054 5327 0,'-18'0'16,"18"-18"-1,18 18 1,53 36 0,-54-19-1,18 54 1,-35-54-16,18 1 0,-18 35 16,0-35-16,0 17 15,0 0 1,0-17-16,0-1 15,-18-17 1,1-17-16,-1-18 16,18-89-1,0 106-15,0-35 16,18 18-16,17-18 0,71-35 16,-88 70-16,17 18 0,-17 0 15,34 0-15,19 36 16,-36 87-1,-35-88 1,0-17-16,0 53 0,0-18 0,0 17 16,0-52-1,0-1-15,0 1 0,-17 0 0,17-1 32,17-17-17,1 0-15</inkml:trace>
  <inkml:trace contextRef="#ctx0" brushRef="#br0" timeOffset="126516.75">23160 5821 0,'-18'0'15,"1"0"-15,52 0 0,-141 17 32,88-17-17,36 0 1,141-17-1,70-18 1,-123 35 0,-71 0-16,-17 0 15</inkml:trace>
  <inkml:trace contextRef="#ctx0" brushRef="#br0" timeOffset="126669.59">23195 5997 0,'-106'18'31,"212"-36"-31,-194 36 31,123-18-31,106 0 0,36-35 16,-1 17 0,-35-17-16,-88 35 0</inkml:trace>
  <inkml:trace contextRef="#ctx0" brushRef="#br0" timeOffset="128240.67">26370 5327 0,'0'0'0,"0"-18"47,0 1 0,53-19-31,53 1 15,-71 35-31,-17-18 0,17 18 0,-17 0 16,35 0-1,-36 0-15,-17 18 16,-17 53-1,-54-18 1,18-18 0,18-18-1,17-17 1,18 18 0,53-18-1,-35 18-15,52-18 16,19 53-1,-72 0 1,-17 0 0,-17-36-1,-19-17-15,19 18 16,-1-1-16,0-17 0,-17 18 0,17-18 16,18 18-16,-17-18 15,-18 0 1,17 0-1,18-18 1</inkml:trace>
  <inkml:trace contextRef="#ctx0" brushRef="#br0" timeOffset="128506.21">27093 5380 0,'-17'0'16,"-19"-18"-1,72 18 48,52 0-48,-53 0-15,-17-17 0,35 17 0,-36 0 16,19 0-16,-19 0 0,19 0 0,-1-18 16</inkml:trace>
  <inkml:trace contextRef="#ctx0" brushRef="#br0" timeOffset="128873.74">27622 5256 0,'18'0'0,"-18"-17"16,0-1 46,35 18-46,18 0-16,18-18 16,-36 18-16,142 0 15,-125-17-15,-16 17 16,-1 0-16,18 0 0,-18 0 0,18 0 16,-35 0-16,17 0 0,-17 0 0,-1 0 15,54 0 1,-71-18 15,0 1-15</inkml:trace>
  <inkml:trace contextRef="#ctx0" brushRef="#br0" timeOffset="129457.42">27852 4780 0,'-18'-18'16,"1"18"-16,52 18 16,-88-53-16,35 35 15,18-18 1,36 1-1,-1 17-15,124-18 16,-124 18-16,0 0 16,18-18-16,-18 18 15,1 0-15,-1-17 32,-53 17-1,-105 0-16,-1 0-15,71 0 16,18 0-16,0 17 0,0-17 0,-18 36 16,35-19-1,18 36 1,0-35-16,88 17 16,0 0-1,-52-17-15,-19 0 16,1-18-16,35 53 15,-88-18 1,17-18 0,-141 1-16,124-18 15,-53 0-15,70 18 0,0-18 16,-70 0 15,88 17 0</inkml:trace>
  <inkml:trace contextRef="#ctx0" brushRef="#br0" timeOffset="129960.7">27817 5697 0,'88'-17'31,"-71"34"-15,-17 1-16,18 0 0,17 35 15,-35-36-15,18 18 16,-18 36 0,0-53-16,-18-18 31,-17-18-15,35-53-1,18-70 1,-18 106-16,35 0 15,-17 0-15,17-1 16,0 19-16,0 17 0,36 0 16,-53 0-1,17 17-15,-18 19 0,-17-1 16,0 71 15,0-71-15</inkml:trace>
  <inkml:trace contextRef="#ctx0" brushRef="#br0" timeOffset="130256.61">28293 5380 0,'0'-18'15,"0"36"-15,70-89 16,-52 71-1,0 0-15,17 0 0,0 53 16,-35 0 0,0-35-1,0-1-15,-17 1 0,17 17 32,17-35-1,124-88-16,18 35 1,-88 53 0,-54 0-16</inkml:trace>
  <inkml:trace contextRef="#ctx0" brushRef="#br0" timeOffset="130639.73">26582 6174 0,'-18'0'0,"36"0"0,-89 0 16,36 0-1,17 0 1,54 0 0,281 0-1,-176-18-15,0 0 16,-17 1-16,17-1 0,459-35 15,-371 35 1,-159 18 0</inkml:trace>
  <inkml:trace contextRef="#ctx0" brushRef="#br0" timeOffset="130872.61">26829 6262 0,'-53'0'0,"106"0"0,-177 17 16,177 1 15,512-18-15,-1 0-1,-229-18 1,-282 18-1,-18 0-15,-17 0 0,35 0 16</inkml:trace>
  <inkml:trace contextRef="#ctx0" brushRef="#br0" timeOffset="132421.65">23266 6950 0,'0'-18'15,"-18"18"1,18 18 0,0-1-16,-18 195 15,18-106 1,0-89 0,-17 36-1,17-17 1,-18-36-1,18-18 17,0-105-17,0 105-15,0-53 16,0 18-16,0 36 0,18-71 16,-18 17-1,0 53 1,-18 18-1,-35 36 1,18 34 0,17-52-1,1 35-15,-1-36 16,18 19-16</inkml:trace>
  <inkml:trace contextRef="#ctx0" brushRef="#br0" timeOffset="132588.78">22913 7391 0,'0'35'0,"0"-70"0,18 70 16,-18-17-16,35-18 16,18 0-16,88 0 15,106 0 1,-159 0-16,-35 0 0,35-18 0,-35 0 0</inkml:trace>
  <inkml:trace contextRef="#ctx0" brushRef="#br0" timeOffset="138650.6">26723 7320 0,'0'0'0,"-18"0"46,124 0-14,0-18-17,-88 18-15,70 0 16,-71-17-16,36 17 0,-35 0 0,17-18 16,36 18-1,-54-17 1,1 17-16</inkml:trace>
  <inkml:trace contextRef="#ctx0" brushRef="#br0" timeOffset="139086.18">27446 7003 0,'0'-18'0,"0"0"0,0 54 0,18-89 15,-1 35-15,1 0 0,0 1 16,17 17-16,0-18 15,-17 18-15,-1 0 0,1 0 16,17 53-16,1 71 16,-36-72-16,0-34 15,0 35-15,-18-18 0,0 18 16,-17 18-16,17-54 0,18 1 16,-35 17-16,18 1 15,17-19 16,52-17-15,143-35 0,-143 35-16,54-18 15,-18-17 1,-70 35-16,0 0 0,-1 0 16,1 0-1</inkml:trace>
  <inkml:trace contextRef="#ctx0" brushRef="#br0" timeOffset="149333.47">22789 8273 0,'-17'-18'0,"34"-35"62,36 53-46,-35-18-16,17 18 0,18 0 16,53 36-1,-53 70 1,-71-1 0,-88 36-1,54-88 1,34-35-1,0 0-15,18-1 16,141 1 0,71-18 15,17 18-15,-105-1-1,-89-17-15,-35 18 0,18-18 0</inkml:trace>
  <inkml:trace contextRef="#ctx0" brushRef="#br0" timeOffset="157297.34">26741 8132 0,'-18'0'32,"18"17"-17,0 54 1,0 35 0,0-71-16,0 18 15,0 53 1,0-54-1,0-16 1,0-19 0,18-17 15</inkml:trace>
  <inkml:trace contextRef="#ctx0" brushRef="#br0" timeOffset="157664.12">26987 8396 0,'0'0'0,"18"-18"16,-18 1 0,0 34 30,0 19-30,0-19 0,18-17 15,-18-35-15,0 0 15,0 17-16,-18 18 17,18 18-1,0-1-15</inkml:trace>
  <inkml:trace contextRef="#ctx0" brushRef="#br0" timeOffset="158116.29">27358 8096 0,'0'0'0,"-18"0"15,1-17 1,52 17 31,-17 0-31,17 0-16,-18-18 0,19 18 0,-19 0 15,107-18 1,-89 1-1,0 17 1,-35 17 0,0 1-16,0 0 0,0-1 0,0 1 15,0 70-15,-17 36 16,-1-1 15,18-105-31,0 35 16,0-1-1,0-34 1,18-18 0</inkml:trace>
  <inkml:trace contextRef="#ctx0" brushRef="#br0" timeOffset="158298.26">27534 8378 0,'0'-17'15,"0"34"-15,0-52 32,106 0-17,35 0 1,18 17 0,-141 0-1</inkml:trace>
  <inkml:trace contextRef="#ctx0" brushRef="#br0" timeOffset="158896.34">28328 8026 0,'-18'0'0,"1"0"0,87 0 94,19 0-78,-72 0-16,36 0 0,-18-18 15,1 18-15,-36-18 0,35 18 16,-17 0 0,-1 0-1,-87-17 1,-124 17 0,88 17-1,35 1 1,54 0-16,17 17 15,17 36 1,124 52 0,-52-52-1,-72-71 1,1 35-16,-36 35 31,-123-17-15,35-35-1,36 0 1,34-1 0</inkml:trace>
  <inkml:trace contextRef="#ctx0" brushRef="#br0" timeOffset="160679.28">23054 9454 0,'-35'0'16,"17"0"15,0 0-15,36-17 30,70 17-30,-17 0 0,-18 35-1,-36 18 1,-34 18 0,-1-54-16,-17 1 0,0 17 15,-18 18 1,35-35-1,71-1 17,53 19-17,-71-36-15,-17 17 16,35 1-16,-53 52 16,0 1-1,-106 0 16,35-71-31,36 17 0,17-17 16,-35 18-16,18-18 16,0 0-1,17 0 1,36 0 0</inkml:trace>
  <inkml:trace contextRef="#ctx0" brushRef="#br0" timeOffset="165177.14">26476 9719 0,'-18'-18'47,"1"18"-47,17-17 31,0-1-15,17 0-16,-17 1 0,36 17 0,-1-18 15,106-35 1,-18 53 0,-34 0-1,-72 53 1,-52 88-1,-106-17 1,53-36 0,70-88-1,0 35-15,1-35 16,17 18-16,17 0 16,19-18-1,-19 0-15,19 17 0,-19-17 0,142 0 31,-53 0-15,-53 0 0,-36 0-16,1 0 15,0 0 1,-1-17 0</inkml:trace>
  <inkml:trace contextRef="#ctx0" brushRef="#br0" timeOffset="165520.1">27287 9790 0,'0'-18'16,"0"36"-16,18-54 16,-18 54 46,35 0-31,1-18 1</inkml:trace>
  <inkml:trace contextRef="#ctx0" brushRef="#br0" timeOffset="166127.65">28134 9507 0,'53'-35'32,"-53"17"-32,-53 71 0,124-123 15,-54 70 1,-17 17-1,0 1-15,0 53 16,0-36-16,0 53 16,0 36-1,0-107-15,0 1 0,-17 35 16,17-18 0,0-17-1,17-107 48,18-16-48,1-19 1,-1 18 0,-17 18-1,-18 53 1,-18 35-16,-17 0 15,-124 18 1,53 52 0,71-35-1,0 1 1,35-19 0,0 1-1,0 0-15,17-18 0,54 0 31,-54 0-31,19 0 0,17 0 0,-36 0 16,71 0 0,-52 0-16,-1 0 0</inkml:trace>
  <inkml:trace contextRef="#ctx0" brushRef="#br0" timeOffset="166677.94">28787 9366 0,'35'-17'15,"-70"34"1,88-34-16,-71 122 31,18-69-15,-35 52-16,-36 71 15,36-36 17,17-105-32,1-1 15,17 19-15,0-72 47,35-17-31,-35 36-16,17-18 15,1-1-15,0-17 0,-1-17 0,1 52 16,0-35-16,-1 36 0,-17-19 0,0 19 16,18-89-1,-18 88 1,-18 18-16,-88-17 16,89 17-1,-18 0-15,17 17 0,-17 36 16,35-18-1,0 1 17,35-36-32,-35 17 0,53 1 15,88 0 1,-106-18-16,18 0 0,0 0 16,-18 0-16</inkml:trace>
  <inkml:trace contextRef="#ctx0" brushRef="#br0" timeOffset="167359.62">23160 10601 0,'0'-18'47,"35"36"-1</inkml:trace>
  <inkml:trace contextRef="#ctx0" brushRef="#br0" timeOffset="167510.54">23213 10971 0,'0'18'15,"0"-36"-15,-18 71 16,18-35-16,-18-18 15,18 18 1,0-1 0,18-17-16</inkml:trace>
  <inkml:trace contextRef="#ctx0" brushRef="#br0" timeOffset="167677.94">23248 11465 0,'0'18'0,"0"-36"0,0 54 16,0-19-1,0 18 1,0 1 0</inkml:trace>
  <inkml:trace contextRef="#ctx0" brushRef="#br0" timeOffset="167844.34">23195 12065 0,'-18'18'0,"36"-36"0,-36 53 16,18 1-1,18-36 1</inkml:trace>
  <inkml:trace contextRef="#ctx0" brushRef="#br0" timeOffset="168894.03">23583 12929 0,'0'-17'15,"-123"87"48,-142 1-32,71-71 0,88-71 1,106 36-17,0 0 1,18 35-16,35 0 16,-36 0-16,72 0 15,52 105 1,-18-16-1,-35-54 1,18 0 0,0-35-1,-88 0-15,70 0 16,-35-35 0,-36 35-16,1-53 15,-18 0 1,-35 0-1,-18 36 17,35 17-32,-52 0 15,34 17-15</inkml:trace>
  <inkml:trace contextRef="#ctx0" brushRef="#br0" timeOffset="172508.19">27076 12629 0,'-18'0'16,"0"0"-1,1-17 1,17-1-1,0-17 1,0 17 0,70-35-1,36 0 1,-18 36 0,-35 17-1,-35 0-15,0 17 16,-18 54-1,-36-18 1,-34 17 0,34-52-1,1 17 1,18-35 0,122 18 46,-34 53-31,-71-19-15,-35 19 0,-1-53-16,19-1 0,-36 19 15,-124-19 1,89-17-1,53 0 1,17-17 0,18-1-1</inkml:trace>
  <inkml:trace contextRef="#ctx0" brushRef="#br0" timeOffset="173124.3">27058 10636 0,'18'0'46,"-1"18"-14,-17 0-32</inkml:trace>
  <inkml:trace contextRef="#ctx0" brushRef="#br0" timeOffset="173307.53">27146 11271 0,'0'0'0,"0"36"16,18-19-1,0 1 1,17-1 0</inkml:trace>
  <inkml:trace contextRef="#ctx0" brushRef="#br0" timeOffset="173477.15">27234 11889 0,'0'17'15,"0"-34"-15,0 52 0,0-17 0,0-1 31</inkml:trace>
  <inkml:trace contextRef="#ctx0" brushRef="#br0" timeOffset="183088.62">24112 15134 0,'0'0'0,"0"-35"16,0 17-1,0 230 32,0-106-31,0-53-16,0 17 15,0 1 1,0-54-16,0 1 16,0 0-1,0-36 17,0-53-17,0-87-15,0 17 31,0 88-31,0-18 16,0 1 0,0 52-16,-17 18 0,-1 0 15,-52 0 1,52 18-16,18-1 16,-35 1-16,17 0 0,18-1 0,-35 54 15,35-54-15,0 19 16,0-19-16,-18 19 15</inkml:trace>
  <inkml:trace contextRef="#ctx0" brushRef="#br0" timeOffset="183273.84">23812 15593 0,'0'0'0,"0"17"16,36-17 15,70 0-15,-71 0-16,18 18 15,-18-18-15,-17 0 0,-1 0 0,1 0 16</inkml:trace>
  <inkml:trace contextRef="#ctx0" brushRef="#br0" timeOffset="183653.14">24430 15452 0,'0'0'0,"0"-36"16,0 19-16,0-1 16,0 36 62,-18-36 0,18 0-47,0 54 0,18-36-15</inkml:trace>
  <inkml:trace contextRef="#ctx0" brushRef="#br0" timeOffset="184087.81">24836 15117 0,'0'-18'0,"0"36"0,-71-36 16,53 18-1,1 0 1,123 0 15,17 0-15,-35 0 15,0-18 0,-88 36-31,0 0 0,0 34 16,-88 142 0,71-158-16,-19 17 15,36-18-15,0 0 0,-17 0 16,-19 36 0,36-36-1,18-35 1</inkml:trace>
  <inkml:trace contextRef="#ctx0" brushRef="#br0" timeOffset="184289.36">24888 15434 0,'0'-18'16,"0"1"15,53-1-15,-35 18-16,88 0 15,-53-18-15,53 18 16,-1-17 0</inkml:trace>
  <inkml:trace contextRef="#ctx0" brushRef="#br0" timeOffset="184820.48">25665 15169 0,'17'0'16,"-17"-17"15,18 17-15,-1 0-16,1 0 0,0 0 15,-1 0-15,19-18 0,-19 18 0,1 0 0,35-17 16,106-19 0,-106 19-1,-53-1 16,-142 18-15,125 0-16,-36 0 16,-18 18-16,54-1 0,-19 1 15,19 0-15,-36-1 0,35 36 16,1 0 0,34-35-1,36 35-15,53 35 31,-71-71-15,-35 54 0,-176-1-1,17-17 1,141-53-16,-34 18 16,34 0-1</inkml:trace>
  <inkml:trace contextRef="#ctx0" brushRef="#br0" timeOffset="185584.14">24024 15610 0,'0'18'0,"71"-18"47,-36 0-32,18 0 1,17 0 0,-70 18-16,18-18 0,0 0 0,-18 17 47</inkml:trace>
  <inkml:trace contextRef="#ctx0" brushRef="#br0" timeOffset="187487.54">23971 14693 0,'18'-17'31,"0"-1"1,-124 18-1,-88 0 0,158 0-31,1 0 16,17 0-1,-17 0 1,18 0 0,-1 0-1,-17 35 16,35 36-15,0-54-16,0 107 16,0 88-1,0-142-15,0 159 16,17-52 0,1-36-1,0-53 16,-18-53-31,0 1 16,0 34 0,0-52-16,0-1 15,0 1 1,0 0 31,70-18-32,36 0 1,35-18 0,-106 18-1,18-18-15,18 18 16,-54 0 0,19-17 62</inkml:trace>
  <inkml:trace contextRef="#ctx0" brushRef="#br0" timeOffset="187923.13">27093 15487 0,'18'0'0,"-36"0"15,54 0 1,-19-18-1,-17 54 1,0-19 0,0 18-16,0-17 15,-17 17-15,-1 1 0,-35-1 16,18-17 0</inkml:trace>
  <inkml:trace contextRef="#ctx0" brushRef="#br0" timeOffset="190204.14">27940 14940 0,'0'0'0,"0"-18"16,-18 1-1,18-1 1,0-17 0,0 0-1,0-1 1,106 1-1,35 17 1,-123 18-16,17 0 0,0 0 16,-17 0-16,0 0 0,17 18 15,-35 70 1,0-17 0,-71 17-1,36-35 1,0-35-1,17-18 32,36 0-31,52 0 0,-52 0-16,53 0 15,17 17 1,-35 36-1,-53 0 1,0-18-16,-35 18 16,-54-17-1,54-19-15,0-17 16,-18 0 0,35 0-1,36 0 1</inkml:trace>
  <inkml:trace contextRef="#ctx0" brushRef="#br0" timeOffset="191056.13">28487 14464 0,'-18'-18'0,"36"36"0,-53-53 31,35 17 1,0 0-17,17 1-15,18 17 0,1-18 16,-19 18-16,19 0 0,34-35 15,18 17 1,-17 18 0,-18 0-1,-18 0 1,-17 53 0,-1 106-1,1 70 1,-18-176-1,18 123 1,-1-105-16,19 52 16,-19-87-16,1 52 15,17 35 1,-17-87-16,-1 52 16,1-35-1,-18-18 1,0-17-1,0-1 1,-141 1 31,-88-18-31,176 0-1,-53 0-15,71 0 0,-36 0 16,1 0 15,52 0-15,53 0 31,-17 0-32,-1 0-15</inkml:trace>
  <inkml:trace contextRef="#ctx0" brushRef="#br0" timeOffset="193490.41">25153 16863 0,'0'17'47,"-53"1"-31,-17-18 15,-19 0-15,-16-53-1,-1-17 1,18-36-1,17-18 1,53 107-16,1-72 16,-1-16-1,18 87-15,0 0 16,0 1-16,0-19 0,18-34 16,-1 35-1,-17 17 1,18 18-16,-18-18 47,0 1-32,-18 17 1,-35 53 0,36-18-16,-1-18 0,0 1 15,-17 17-15,35-17 0,-35 53 16,17-54-16,1 1 0,17 0 15,0-1-15,-18 1 16,0-1 0,54-17 15,-1-35-15,-17 0-1,-1 35-15,-17-35 0,35 17 0,-35 0 0,18-17 16,35-53-1,-35 35 17,-18 35-17,35 54 17,88 105-17,-70-71-15,0-34 16,-35-19-16,0 1 0,17 35 15,0-53-15,-35 17 16,18-17-16,-1 18 16,19-18-1</inkml:trace>
  <inkml:trace contextRef="#ctx0" brushRef="#br0" timeOffset="196084.46">25435 16951 0,'0'0'0,"0"-18"63,36 1-48,34-1 1,-35 0-1,1 18 1,-36 89 0,0-54-16,-18 53 15,0-35-15,-17-35 16,35 17-16,-18-17 0,-17-1 0,0 36 16,0-18-1,17-17 1,36 0-1,17-18-15,88 0 16,-52 0 0,-1 0-16,19 0 0,87 0 31,-123 0-15,-35 0-1,-18 17 1,-18 1-1</inkml:trace>
  <inkml:trace contextRef="#ctx0" brushRef="#br0" timeOffset="208414.22">29104 8326 0,'0'0'0,"0"-18"63,0 0 15,335 1-47,-264 17-31,-1 0 0,124 0 16,-70 0-1,-54 0 1,-52 0 0,0 0-16,-1 0 0,1 0 31,0 0-16</inkml:trace>
  <inkml:trace contextRef="#ctx0" brushRef="#br0" timeOffset="208863.39">29986 8114 0,'-18'-18'0,"36"36"0,-53-36 16,17 1 15,1 17 0,52 0 0,88 17-15,-52 1-16,-1 0 16,-52-1-16,17-17 0,-17 18 15,17-18-15,-17 0 16,0 17-16,-18 1 0,-177 158 47,1-52-16,176-106-31,-18 17 16,0-18 15,1-17-31,17 18 0,17-18 31,1 0-31</inkml:trace>
  <inkml:trace contextRef="#ctx0" brushRef="#br0" timeOffset="209518.09">31080 8096 0,'0'-17'32,"0"34"-32,17-34 62,1 17-46,0 0-1,-18 17 1,35-17 0,-17-17-1,-1-19 1,-17 1-1,-17 0 1,17 17-16,-18 18 16,-17 0-16,-89 0 15,-52 71 1,70-1 0,88-52-1,-17 35 1,35 53-1,53 17 1,53-35 0,-71-70-16,36 0 15,-54-18-15,1 0 0,17 0 16,18 0 0,-35 0-16,-1-36 31,1 19-16</inkml:trace>
  <inkml:trace contextRef="#ctx0" brushRef="#br0" timeOffset="210028.73">31397 8484 0,'0'0'0,"18"0"0,-18 18 62,0 105-46,17-52-1,-17 0 1,0-54 0,0 1-16,0-1 15,18-17 32,-18-17-31,0-18-1,18-36 1,-1 0 0,-17 54-16,0-19 15,0 1 1,0 18-1,-35 17 1,17 0-16,-17 17 16,0 36-1,17-18 1</inkml:trace>
  <inkml:trace contextRef="#ctx0" brushRef="#br0" timeOffset="210204.06">31256 8872 0,'0'0'0,"0"36"16,35-19 0,18 1-1,-17-18-15,-19 0 0,36 0 16,-35 0-16,17 0 0</inkml:trace>
  <inkml:trace contextRef="#ctx0" brushRef="#br0" timeOffset="211445.48">27940 12788 0,'-18'-17'0,"1"17"47,-19-18-31,19 18-16,-1 0 0,1 0 31,-1 0-31,141 0 31,248 0 1,-230 0-32,88 0 0,-88 0 0,-35 0 15,388 0 16,-423 0-31,17 0 0,-53 0 16,36 0 0,-54 0-16,1 0 0,0 0 31</inkml:trace>
  <inkml:trace contextRef="#ctx0" brushRef="#br0" timeOffset="211853">29633 12541 0,'-35'0'16,"70"0"-16,-70-17 15,17 17-15,1 0 16,17-18 0,-18 18-16,0 0 15,36 35 17,123 53-17,-17-35 1,-71-17-1,-36-19-15,-17 1 16,-35 35 0,-106 17-1,53 1 1,35-18 0,35-18-1,18-17 1,0-1-1,35-17 1</inkml:trace>
  <inkml:trace contextRef="#ctx0" brushRef="#br0" timeOffset="212312.25">30480 12594 0,'0'0'16,"18"-17"0,-1 34 62,54 18-47,-54-35-15,1-70-1,-36 35 1,-70-1 0,71 36-16,-89 0 15,18 53 1,17 35-1,53-52-15,1-19 0,17 36 16,0 88 0,17-105-16,1-19 0,35 54 15,35-18 1,36-53 0,-1-18-1</inkml:trace>
  <inkml:trace contextRef="#ctx0" brushRef="#br0" timeOffset="212612.41">30868 12912 0,'35'0'31,"89"0"-15,-107 0-16,1 17 15,-18 54 1,-70 35 0,-1-53-1,53-18 1,1-17-16,17-1 0,106 18 31,229-52 0,-247-1-31,71-35 16,-89 18-16</inkml:trace>
  <inkml:trace contextRef="#ctx0" brushRef="#br0" timeOffset="-210033.93">2064 9948 0,'0'-17'16,"0"-1"-1,-18 18 1,0 18 0,18-1-1,18-34 32,-18-1-31,0-17 15,0 17-15,-35 18-1,17 35 1,1-35-16,17 53 15,-18-35-15</inkml:trace>
  <inkml:trace contextRef="#ctx0" brushRef="#br0" timeOffset="-209704.78">1852 10195 0,'0'0'0,"0"18"15,0 0 16,-18-18 16,18 17-31,-17 1 0,-1-1-1,18 1-15,0-36 47,18 18-31,-18-35-1</inkml:trace>
  <inkml:trace contextRef="#ctx0" brushRef="#br0" timeOffset="-209371.14">2275 10266 0,'0'0'0,"36"0"31,-36 17 32,0 1-48,0-36 79</inkml:trace>
  <inkml:trace contextRef="#ctx0" brushRef="#br0" timeOffset="-208905.02">2893 10001 0,'17'0'31,"1"-35"47,0 17-62,-18-17 0,0 0-1,-53 35 1,-35 0-1,52 0-15,-34 70 16,70-52-16,-36 53 16,36-36-16,0 18 15,36 53 1,52-36 0,18-17-1,-18-35 1,-70-18-16</inkml:trace>
  <inkml:trace contextRef="#ctx0" brushRef="#br0" timeOffset="-208567.96">3369 10319 0,'0'17'62,"0"89"-46,0-88-1,0-1-15,0 36 0,0 0 16,0-35-16,0 70 16,0-53 15,18-52 0</inkml:trace>
  <inkml:trace contextRef="#ctx0" brushRef="#br0" timeOffset="-208321.31">3845 10142 0,'-17'-17'16,"34"34"-16,-52-52 0,17 35 15,18-35 1,18 35 15,123-18-15,-35 18 0,-71 0-16</inkml:trace>
  <inkml:trace contextRef="#ctx0" brushRef="#br0" timeOffset="-208171.58">3916 10213 0,'0'18'16,"0"-36"-16,-18 36 15,18-1 1,88-17 0,-52 0-16,-1 0 15,53 0-15,-53 0 0</inkml:trace>
  <inkml:trace contextRef="#ctx0" brushRef="#br0" timeOffset="-207838.58">4798 9825 0,'0'0'0,"0"-18"16,0 71 15,0 53-15,0-71-16,0 36 15,-18 17 1,18-35-1,0-18 1,0 0 15</inkml:trace>
  <inkml:trace contextRef="#ctx0" brushRef="#br0" timeOffset="-207449.87">5080 10037 0,'18'-53'32,"-36"106"-32,53-89 234</inkml:trace>
  <inkml:trace contextRef="#ctx0" brushRef="#br0" timeOffset="-206688.61">5521 9701 0,'0'0'0,"-18"0"31,18-17-15,-17 17 15,17-18-15,-18 18 62,0 0 16,54 0 62,17 0-141,-36-18-15,54 18 16,-54 0 0,1 0-16,0 0 0,35 53 47,-53 0-32,0 0-15,0-35 0,0 17 16,-18 36-1,18-54-15,0 19 0,0-19 0,0 36 16,-18 0 0,18-35-16,0-1 15,0 1-15,0 0 16</inkml:trace>
  <inkml:trace contextRef="#ctx0" brushRef="#br0" timeOffset="-206467.95">5450 9984 0,'0'0'0,"-17"0"16,34-18 15,72 0-16,-19 1 1,-35 17-16,1 0 16,17 0-16,-36 0 0,19 0 0,105 0 15,-88-18 1</inkml:trace>
  <inkml:trace contextRef="#ctx0" brushRef="#br0" timeOffset="-205847.81">6174 9701 0,'-18'0'32,"36"0"-32,-36 18 62,106-18-46,-70 0-16,52 0 15,-34 0 1,-19 0 0,19 0 15,-125 0 0,-140 18-15,176-1-16,53 1 15,-35 0 1,35-1-16,-18 1 0,36 52 16,88 19-1,-53-54 1,-36-17-16,71 52 16,-70-70-1,-18 35-15,0-17 16,0 0-16,-18-1 0,-52 19 15,52-36 1,1 17-16,-1-17 16,0 0-16,-17 0 31</inkml:trace>
  <inkml:trace contextRef="#ctx0" brushRef="#br0" timeOffset="-202389.83">8308 6279 0,'0'0'0,"0"-17"0,-18-1 15,18 1 16,-17 228 1,-1 124-1,18-211-31,-18 52 0,18 89 16,0-142-16,0 18 0,-17 124 0,17-177 15,0 177 1,-18-177-16,18 0 0,-18 0 0,18-17 15,-17 17-15,17 0 0,-18-35 0,1 35 16,-1-17-16,18-18 0,-35 53 16,35-71-16,0 0 15,-18 0 1,18-17 0,0-53 30,0 0-30</inkml:trace>
  <inkml:trace contextRef="#ctx0" brushRef="#br0" timeOffset="-201572.7">9155 6756 0,'0'-18'0,"0"36"15,-36-54 1,36 19-16,0-36 31,36 18-15,-19 17-16,71-17 15,-70 35-15,17 0 16,-17-18-16,17 18 0,-17 0 16,0 0-16,-1 0 0,18 123 15,-35-105 1,0 17-16,-70 89 16,35-89-16,-1-17 0,19 17 15,-19-17-15,19-1 0,17 1 16,-36-18-16,36 18 0,-17-1 15,-1-17-15,53 0 32,107 0-17,-107 0-15,35 18 16,-52 0-16,0 17 16,-18-18-16,0 1 0,0 70 15,0-52-15,-106 52 16,18-35-1,17-53 1,36 0 0,17 0-1,1 0-15,34-53 32,18 0-32</inkml:trace>
  <inkml:trace contextRef="#ctx0" brushRef="#br0" timeOffset="-201123.34">9701 6720 0,'18'-35'0,"-36"70"15,36-88-15,0 36 0,-1 17 16,1 0-16,35 17 15,-53 1-15,17 35 16,1-35-16,-18 17 0,0-17 0,18 52 16,-18-35-1,0 18 17,-18-53-32,0 0 15,18-17 1,-17-89-1,17 35-15,0 36 16,0 0-16,35-71 0,-17 88 16,35-17-1,-36 35-15,1 0 16,0 0-16,35 35 16,-36-17-16,18 88 0,-35-89 15,18 142 1,-18-88-1,0-54 1,0 1-16</inkml:trace>
  <inkml:trace contextRef="#ctx0" brushRef="#br0" timeOffset="-200837.16">10125 6262 0,'70'-124'31,"-140"248"-31,193-265 16,-105 158-16,17 72 15,-17-72-15,-18 54 16,0-36-16,0 0 16,0-17-16,0 0 0,0-1 31,35-34-16,0-19-15,71-52 16,53-35 0,-141 105-1,17 0-15,0 18 0,53 0 32</inkml:trace>
  <inkml:trace contextRef="#ctx0" brushRef="#br0" timeOffset="-200589.69">10760 6632 0,'-18'0'0,"36"0"0,-54 18 15,19-18 1,87 0 31,-34 0-32,-1 0-15,18 0 0,194-18 16</inkml:trace>
  <inkml:trace contextRef="#ctx0" brushRef="#br0" timeOffset="-200023.15">11465 6438 0,'-17'0'16,"34"-17"46,71 17-30,-52 0-32,-19-18 0,36 18 15,53-18 1,-88 18-16,-1-17 15,1 17-15,-53 0 32,-89 0-17,89 0-15,0 0 0,-18 17 16,-18 36 0,71-18-1,0 54 1,36-89-16,16 70 15,-16-17 1,-36-35-16,0-1 16,0 1-16,-53 17 15,18-17 17,-1-18-17,19 0-15,-1 0 31</inkml:trace>
  <inkml:trace contextRef="#ctx0" brushRef="#br0" timeOffset="-199641.14">12400 6421 0,'0'0'0,"35"-36"16,-17 36-1,0 0-15,-71 18 47,-141 70-31,123-17-1,-17-36 1,70-17 0,-17-1-1,53 1 17,211 17-17,-211-35-15,70 35 16,-53-35-16,0 18 15</inkml:trace>
  <inkml:trace contextRef="#ctx0" brushRef="#br0" timeOffset="-199471.13">12118 6932 0,'-18'35'31,"36"-70"-31,17 70 16,0-35-16,1 0 0,17 18 15,70-18 1</inkml:trace>
  <inkml:trace contextRef="#ctx0" brushRef="#br0" timeOffset="-198974.52">13300 6526 0,'-18'0'32,"36"0"46,17-17-47,-35-19-15,-229 19 31,211 17-47,0 35 0,-17-17 0,17-1 15,1 19 1,-1-1-16,18-17 0,0-1 0,0 1 15,18 70 1,-1-53-16,36-17 0,-35 17 0,53-17 16,52 17-1,-52-35-15</inkml:trace>
  <inkml:trace contextRef="#ctx0" brushRef="#br0" timeOffset="-198720.68">13547 6773 0,'53'-17'31,"-18"52"1,-35 0-17,-18 36 1,1-36-1,17 0 1,35-17 0,106 17-1,-106-35-15,-17 0 0,52 0 16,-52 0-16</inkml:trace>
  <inkml:trace contextRef="#ctx0" brushRef="#br0" timeOffset="-198522.92">13970 6615 0,'-18'-18'0,"36"36"0,-53-36 0,35 0 31</inkml:trace>
  <inkml:trace contextRef="#ctx0" brushRef="#br0" timeOffset="-198040.42">14235 6421 0,'0'-18'0,"0"36"0,17-36 31,18 53 1,-35-17-32,0 17 0,0 0 0,0 1 15,18 87 1,-18-105-16,0 17 15,0-17-15,-18-1 16,-17-17 0,0-17-1,35-1-15,0-17 16,0-18 0,0 35-16,0 1 0,0-19 15,18 19-15,-1-19 0,36 1 16,18 0-16,52 17 15,-88 18 1,1 0-16,34 35 0,-34 1 16,34 158-1,-70-141 1,0 17 15,0-34-15</inkml:trace>
  <inkml:trace contextRef="#ctx0" brushRef="#br0" timeOffset="-197715.86">14799 6209 0,'0'0'0,"123"-106"16,-87 106-1,-1 0-15,-17 0 0,-1 0 16,1 18-16,0 17 0,-18 0 16,17 53-1,-17-70 1,0 17 15,36-35-15,-19 0-16,1 0 0,17-17 0,53-1 15,-52 0-15,69-17 16,-69 18-16,17-1 0,-36 18 0,107 0 31,-107 18-15</inkml:trace>
  <inkml:trace contextRef="#ctx0" brushRef="#br0" timeOffset="-195675.75">9313 7832 0,'-35'0'0,"17"0"31,1 0-15,17-18 30,17 0-30,1 18-16,0-17 16,17 17-16,-35-18 0,35 18 15,18 0 1,-18 0 15,-17 0 16,0 0 0,-18 18 0,17-18-16,-17 17 235,0 19-219,-53 69-16,36-87-16,-54 35 1,71-35-16,-35-1 16,0 19-1,-1-19 1,19-17 0,17 18 15,-18-18 31,0 18 16,107-36 79,-54 18-157,53 0 15,-53 18 1,-35-1 0,0 18-16,-17 54 31,-18-72-31,-1 1 0,-34 35 15,-19-18 1,19-17 0,52-18-16,-17 0 15,17 0 1,1 0 0,52-18 15</inkml:trace>
  <inkml:trace contextRef="#ctx0" brushRef="#br0" timeOffset="-195342.75">9842 8061 0,'-17'0'0,"-18"0"31,17 0-15,159 0 31,18 0-16,-142 0-15,19 0-1</inkml:trace>
  <inkml:trace contextRef="#ctx0" brushRef="#br0" timeOffset="-195009.54">10372 8079 0,'0'0'15,"-36"0"1,54 0 31,88 17-32,53 1 1,17-18 15,-141 0-31,71 0 0,-35 0 31,-36 0-15</inkml:trace>
  <inkml:trace contextRef="#ctx0" brushRef="#br0" timeOffset="-194426">10795 7602 0,'0'0'0,"-18"-17"16,1-1-1,34 0 32,1 18-31,70-17-1,0 17 1,-70-18-16,35 1 16,-35 17-1,-1 0-15,-34-18 31,-89 18-15,88 0-16,0 0 16,-34 0-16,34 0 0,-17 35 15,17 0 1,18 18 0,35 36 15,1-72-16,-19 36 1,-17-35-16,0-1 16,-17 1-1,-1-18-15,18 18 0,-35-18 16,-1 0 0,19 0-1,-19 0 1</inkml:trace>
  <inkml:trace contextRef="#ctx0" brushRef="#br0" timeOffset="-193926.47">10707 8502 0,'0'0'0,"0"18"16,17 17 0,1 35-1,-18-52-15,0 0 0,0 17 16,0 53-1,0-70-15,0-1 16,-18 1 0,1-18-1,34-123 17,72-36-1,-72 141-31,54-17 0,-71 17 15,35 18-15,0 0 0,36 18 32,-71 70-17,0-17 1,0-18 0,0-36-1</inkml:trace>
  <inkml:trace contextRef="#ctx0" brushRef="#br0" timeOffset="-193626.4">11254 8290 0,'0'0'0,"53"-53"31,-36 71-16,-17 17 1,0-17-16,0 0 16,0 17-1,0-18 1,35-17 0,-17 0-16,70-35 15,71-53 1,-106 88-16,-35-18 0,17 1 15,0 17-15,-17 0 16,-1 0-16</inkml:trace>
  <inkml:trace contextRef="#ctx0" brushRef="#br0" timeOffset="-193226.39">12488 7761 0,'36'-35'16,"-19"17"-16,-70 71 0,-17-18 46,-177 89-30,194-107-16,35 1 16,-35 0-16,18-1 15,17-17-15,1 18 0,-1-18 16,1 35 0,87-35 15,124 71-16,-88-36-15,-53-17 0,-18 17 16,18-17-16,-18-18 0,-17 35 0,35 0 16,-35-35-16,-1 18 15,-17 0-15</inkml:trace>
  <inkml:trace contextRef="#ctx0" brushRef="#br0" timeOffset="-193027.35">12171 8431 0,'-35'18'16,"70"-36"-16,-123 36 15,88 0 1,0-1-16,88 1 16,-53-18-1,18 18-15,70 17 0,19-18 31,-125-17-31,19 0 0</inkml:trace>
  <inkml:trace contextRef="#ctx0" brushRef="#br0" timeOffset="-192497.01">13406 8079 0,'0'-18'47,"17"18"15,36 0-30,-53-18-17,18 18-15,-1-35 16,-17 17-1,-35 1 1,-71 17 0,89 0-16,-19 0 15,-17 35-15,18-17 16,18-1-16,-19 36 16,36-35-1,0 17-15,0-17 0,0-1 16,36 1-16,-19 0 0,71 35 15,-52-36-15,69 1 16,19 0 0,-106-18-16,34-18 0</inkml:trace>
  <inkml:trace contextRef="#ctx0" brushRef="#br0" timeOffset="-192177.28">13864 8237 0,'0'0'16,"18"0"0,52 0-1,-17 0 1,-35 36 0,-18-19-1,-18 36 1,1-35-16,-1 17 0,-35 0 0,0 18 31,53-35-15,0 0-1,0-1-15,53-17 16,-18 0-16,18 18 0,53-18 16,106 17-1,-195-17-15,36 0 16</inkml:trace>
  <inkml:trace contextRef="#ctx0" brushRef="#br0" timeOffset="-189894.25">9490 9472 0,'0'0'0,"17"0"31,1-18 16</inkml:trace>
  <inkml:trace contextRef="#ctx0" brushRef="#br0" timeOffset="-189758.26">9313 9754 0,'0'0'0,"-35"53"15,17-35 1,18-1 15</inkml:trace>
  <inkml:trace contextRef="#ctx0" brushRef="#br0" timeOffset="-189593.84">9613 9895 0,'0'0'15,"18"0"1,-1 0 15,1 0-15</inkml:trace>
  <inkml:trace contextRef="#ctx0" brushRef="#br0" timeOffset="-189095.18">10213 9701 0,'0'0'0,"35"0"79,-17 0-64,-1 0-15,36-35 31,-35 35-15,-18-35 0,-53-36-1,53 54-15,-53 17 0,36-18 0,-36 0 16,-71 18 0,18 71-1,106-53-15,-35 52 16,35 18-1,53 36 1,-18-89-16,-17 0 0,52 1 16,-34-19-16,-1 1 15,53 0-15,-53-18 0,1 0 16</inkml:trace>
  <inkml:trace contextRef="#ctx0" brushRef="#br0" timeOffset="-188828.3">10548 9948 0,'71'-17'31,"17"17"-15,-35 17 0,-36 54-1,-70-1 1,18-17-1,18-35 1,17 0 0,35-18-16,35 0 15,-17 0-15,-17 0 16,52-36-16,-35 1 0,-36 35 16</inkml:trace>
  <inkml:trace contextRef="#ctx0" brushRef="#br0" timeOffset="-188640.25">11342 9807 0,'-18'-17'0,"36"34"0,-36-52 0,1 35 16,17-18-1,35 1 1,71-1-1,-89 18-15,19-18 0,-19 18 16,1 0-16,-1 0 0</inkml:trace>
  <inkml:trace contextRef="#ctx0" brushRef="#br0" timeOffset="-188489.97">11501 9790 0,'-18'0'0,"36"0"0,-89 35 15,71-18 16,159-17 1,-142 0-32,160-17 15</inkml:trace>
  <inkml:trace contextRef="#ctx0" brushRef="#br0" timeOffset="-187344.91">12312 9384 0,'-18'0'62,"1"0"-31,87-35 63,71 17-78,-70 18-1,-36 18 1,-17 52 0,-36 18-1,1-70-15,-1 35 16,-17-35-1,35-1 1,-18-17-16,18 18 0,53-18 47,53 0-16,-18 17-15,-53 1-16,-17 35 15,-53 18 1,17-54-16,-88 54 16,-70-18-1,87-53 1</inkml:trace>
  <inkml:trace contextRef="#ctx0" brushRef="#br0" timeOffset="-181496.73">2293 12294 0,'0'-17'31,"0"52"0,0 106-15,0-106-16,0 89 16,0-18-1,0-53 1,0-18-1,0-18 1</inkml:trace>
  <inkml:trace contextRef="#ctx0" brushRef="#br0" timeOffset="-181147.55">2646 12612 0,'0'0'0,"17"-18"16,-17 1 0,0-1-1,0 53 48,36-17-32,-36-71 0,0 35-15,0 1-16,0 34 47,0 19-32</inkml:trace>
  <inkml:trace contextRef="#ctx0" brushRef="#br0" timeOffset="-180763.25">2946 12277 0,'-36'-18'32,"72"36"-32,-72-54 31,72 36-15,140 0-1,-141 0-15,36 0 16,-18 0-1,-36 18-15,1-18 16,-18 35 0,-18 36-1,-70 105 1,53-17 0,0-36-1,35-34 1,0-54-1,0-17-15</inkml:trace>
  <inkml:trace contextRef="#ctx0" brushRef="#br0" timeOffset="-180562.06">2999 12700 0,'0'0'0,"0"-18"31,88 1 0,141-1-15,-158 18-16,-18-18 0,52 1 16,1-1-1</inkml:trace>
  <inkml:trace contextRef="#ctx0" brushRef="#br0" timeOffset="-179943.04">3881 12400 0,'-18'0'15,"36"0"-15,17 0 63,53 0-47,35-18-1,-52 1 1,-36 17-16,-17 0 15,17-18 1,-88 1 15,-194 34 1,212 1-32,0-18 0,-18 35 15,-18 18 1,54-18-1,34 71 1,142 18 0,-35-54-1,-124-52-15,17-1 0,1 1 16,-18 17 0,0-17-16,-35-18 15,-18 35-15,-106-17 16,88 0-1,18-18 1,36 0 0,34 0 31</inkml:trace>
  <inkml:trace contextRef="#ctx0" brushRef="#br0" timeOffset="-178414.47">5027 12524 0,'0'-36'15,"18"36"17,-1 0-17,19 124 17,-1-36-17,-35-35 1,0 0-1,0-36-15,0-34 47,0-89-31,18-17 0,34-1-1,-16 106-15,17-35 16,17 53-1,-35 18 1,36 106 0,-36-19-1,-17-16 17,-18-72-32,18 1 15,-18 0-15</inkml:trace>
  <inkml:trace contextRef="#ctx0" brushRef="#br0" timeOffset="-178081.83">5415 12065 0,'0'-35'0,"18"-1"0,-36 107 0,142-212 16,-89 123-1,18 18-15,-36 0 0,54 18 16,-71 0 0,18 17-16,-18-18 0,0 1 0,0 17 15,0 18 17,0-35-32,0 0 15,17-18 16,160-142-15,-124 125-16,-1-1 16,1 1-16,53-19 0,-70 36 0,-1 0 15,0 0-15,89 18 16,-89-18 0</inkml:trace>
  <inkml:trace contextRef="#ctx0" brushRef="#br0" timeOffset="-177231.72">7408 12259 0,'0'0'0,"18"0"15,53-53 1,-36 53 0,-70 18 31,-107 52-32,72-34-15,-89 52 16,-17 0-1,123-70 1,18-1 0,35 1-1,123 17 1,-35-35-16,-35 18 0,106-1 16,141 36-1,-212-17 1,-18-36-1,-70 17 17,-52-17-17</inkml:trace>
  <inkml:trace contextRef="#ctx0" brushRef="#br0" timeOffset="-177031.28">7020 12929 0,'-17'18'0,"34"-36"0,-52 36 16,35 0-16,0-1 16,53 1-1,211 17 1,1 0 0,-212-17-16,-18 0 15,1-18-15,-19 0 0,54 17 16,-54-17-1</inkml:trace>
  <inkml:trace contextRef="#ctx0" brushRef="#br0" timeOffset="-176370.42">8414 12435 0,'0'0'0,"0"-17"47,17-19-31,19 1-1,17 18-15,70-1 16,-88 18 0,-17 0-16,53 0 15,-36 18 1,-18 17-1,-17 35 1,-17-52-16,-18 0 0,17-1 16,-70 19-1,70-19-15,0 1 32,54 0-1,34 17-16,-52-35-15,-18 17 16,18 1-16,-18 70 16,-53 0 15,35-88-31,-17 18 0,35 0 0,-36-18 16,1 17-1,0 1 1,17-18-16,36-18 47</inkml:trace>
  <inkml:trace contextRef="#ctx0" brushRef="#br0" timeOffset="-175732.62">9384 12488 0,'0'0'0,"-18"0"63,1 0-47,34 0 30,-17 18-30,18 0-16,0-1 0,-18 1 0,17 17 16,1-17-16,-1 123 15,-17-88 1,-17-18 15,17-17-15,-18-18-1,18-36 1,18-69 0,70-19-1,-35 71-15,-35 18 16,-1 17-16,71 1 16,-70 17-16,0 0 15,-1 0-15,1 17 0,0 1 16,34 123-1,-52-106 1,18-17-16,-18 17 16,0-17-16,0 0 0</inkml:trace>
  <inkml:trace contextRef="#ctx0" brushRef="#br0" timeOffset="-175420.87">9878 12206 0,'17'-35'0,"-34"70"0,105-158 16,-70 105-16,-18 0 0,35 1 15,53 34 1,-53 36 0,-17 0-1,-18-18 1,0-17-1,0 0 1,35-18 0,18-18-1,88-70 17,-53 70-32,-35-17 15,18 17 1,-36 18-16</inkml:trace>
  <inkml:trace contextRef="#ctx0" brushRef="#br0" timeOffset="-175206.3">10460 12541 0,'-18'18'15,"36"-36"-15,-71 71 16,53-35-1,18-18 1,70 0 0,-53 0-1,53 0-15,-52 0 0,105 0 16,-106 0 0</inkml:trace>
  <inkml:trace contextRef="#ctx0" brushRef="#br0" timeOffset="-174615.04">11254 12400 0,'-18'-18'31,"36"36"-31,-54-36 15,54 18 17,70 0-17,-70 0 1,35 0-16,-36 0 0,36 0 0,35 0 31,-52-17-31,-19 17 0,1 0 0,35-18 31,-124 18 1,-211 0-17,141 0-15,88 18 16,-17-1-16,52 1 16,-35 35-1,53-35-15,0 35 16,35-18-16,142 88 15,-19-52 1,-87-18 0,-71-18-1,0-17 1,-35-1-16,-71 1 16,0 17-16,18-17 31,53-18-16,17 0 1,0 0 0</inkml:trace>
  <inkml:trace contextRef="#ctx0" brushRef="#br0" timeOffset="-173648.32">12982 12400 0,'0'0'0,"0"-18"0,18 1 46,-159 87-14,17-17-17,1 18 1,52-36 0,54-35-16,-1 0 15,-17 18 1,35-1-1,88-17 1,106 36 0,-53-1-1,-123-35 1,-1 0-16,19 18 0,16-1 31,-34-17-15,0 18-1</inkml:trace>
  <inkml:trace contextRef="#ctx0" brushRef="#br0" timeOffset="-173398.89">12488 12982 0,'-17'0'0,"-1"18"0,53-36 0,-70 53 15,35-17-15,0 0 0,18-1 16,17-17-16,247 71 16,-53-18-1,-193-53 1,17 0-16,-18 0 31,0 0-15</inkml:trace>
  <inkml:trace contextRef="#ctx0" brushRef="#br0" timeOffset="-172131.63">13670 12382 0,'-18'-17'47,"18"-1"-15,71-17-17,-36 17-15,1 1 0,52-1 16,53-17-1,-123 17-15,34 18 16,-16 0 0,-19 0-16,-17 35 15,0 36 1,0-36 0,-35 18-1,-18 18 1,36-71-16,17 17 15,-18 1 1,18 0 0,88-36 15,36 18-15,-107 0-16,18 0 0,1 0 15,-1 35 1,-35 1-16,0-19 0,0 36 15,-141 123 1,17-105 0,72-53-1,34-1 1,-17-17 0,17 0 15,36 0 0,17 0-31</inkml:trace>
  <inkml:trace contextRef="#ctx0" brushRef="#br0" timeOffset="-171334.36">14870 12330 0,'0'0'31,"0"-53"0,0 35-31,52 18 16,-34 0-1,70 88 1,-35 53 0,-35-88-16,0 18 15,-18-54-15,17 54 16,-17-18 0,-17-53 15,-1-18-16,18-88 1,18-70 0,-1 141-16,54-106 15,35 70 1,-18 53 0,35 71-1,-52 71 16,-36-36-15,-35-70-16,18 70 16,-18-18-1,0-52 1</inkml:trace>
  <inkml:trace contextRef="#ctx0" brushRef="#br0" timeOffset="-170950.38">15593 11765 0,'17'-18'0,"19"-17"0,-89 88 0,212-141 31,-142 88-31,1 0 0,17 0 15,18 53 1,-53 17 0,0-17-1,0-35-15,0 17 16,35-17 15,124-71-15,247-88-1,-18 17 1,-318 124 0,71 0-16,-123 0 0,17 0 15,-17 18-15,0 0 0,-1-1 0,-17 1 16,-53 123 0</inkml:trace>
  <inkml:trace contextRef="#ctx0" brushRef="#br0" timeOffset="-163918.92">670 14235 0,'0'0'0,"0"-53"16,0 17 0,36 36 15,-1 71-15,0 17-1,-35-17 1,0-36-1,0-17 1,0 17-16,0-53 47,0-17-31,0-18-16,0 35 0,0-52 15,18-54 1,-1 89-16,1 17 15,35 1 1,-35 17-16,-1 35 16,18 53-1,-35-52-15,18-36 16,-18 35-16,0-18 0,18 54 16,-18-53-1,0 17-15,17-35 16</inkml:trace>
  <inkml:trace contextRef="#ctx0" brushRef="#br0" timeOffset="-163752.72">1147 14217 0,'0'0'0,"0"-18"31,70 18 0,-17 0-15</inkml:trace>
  <inkml:trace contextRef="#ctx0" brushRef="#br0" timeOffset="-163602.28">1235 14287 0,'0'0'0,"-18"18"15,89-18 32,-54 0-47</inkml:trace>
  <inkml:trace contextRef="#ctx0" brushRef="#br0" timeOffset="-163420.33">1570 14111 0,'0'-18'32,"17"89"-1,1 52-15,-18-87-16,18 87 15,-18-105-15,0 17 16</inkml:trace>
  <inkml:trace contextRef="#ctx0" brushRef="#br0" timeOffset="-88161.65">3634 14041 0,'0'0'0,"0"-18"16,0 0-1,0 1 1,0 52 15,0 88-15,0 1-1,0-54 17,0-34-32,0-1 15,0 18 1,0-35 0</inkml:trace>
  <inkml:trace contextRef="#ctx0" brushRef="#br0" timeOffset="-87819.39">3828 14252 0,'-18'-17'47,"36"34"-31,-36-17-16,18 35 31,18-35-15,-1 0-1,-17-17 32,18 17 16</inkml:trace>
  <inkml:trace contextRef="#ctx0" brushRef="#br0" timeOffset="-87461.93">4075 13952 0,'0'0'0,"-36"0"15,89 0 32,53 0-31,-53 0 0,-18 53-1,-35 18 1,-17 35 15,-1-71-31,18 0 0,0-17 0,0 17 16,-18 53-1,18-52-15,0-1 16</inkml:trace>
  <inkml:trace contextRef="#ctx0" brushRef="#br0" timeOffset="-87261.47">4075 14323 0,'0'-18'16,"0"-17"0,105 0-1,-87 35 1,88-36-16,-71 19 15,0 17-15,18 0 0,0-18 16</inkml:trace>
  <inkml:trace contextRef="#ctx0" brushRef="#br0" timeOffset="-86778.58">4710 14005 0,'0'0'31,"-18"0"-31,71 0 31,35 0-15,-70 0-16,17 0 15,-17 0-15,-177 18 63,88 0-47,71-1-16,-17 18 15,17 36 1,17-53-16,54 52 15,-1 18 1,-70-52 0,0-19-1,-17 1-15,-36 0 16,35-18-16,1 0 16,-1 0-16,-17 0 15,52 0 16</inkml:trace>
  <inkml:trace contextRef="#ctx0" brushRef="#br0" timeOffset="-86445.46">5327 14076 0,'18'-18'0,"-36"36"0,53-53 16,-17 35-16,-212 141 63,35-53-32,141-88-31,18 17 15,71 1 17,-53-18-32,17 0 0,0 18 15,-17-18-15,35 0 0,-36 17 0,36-17 16,18 0 0,-71 18-16</inkml:trace>
  <inkml:trace contextRef="#ctx0" brushRef="#br0" timeOffset="-86289.58">5186 14534 0,'0'0'0,"-18"18"15,53-18 17,89 0-17,-71 0 1,-36 0-16,1 0 0</inkml:trace>
  <inkml:trace contextRef="#ctx0" brushRef="#br0" timeOffset="-81847.46">6068 14323 0,'-18'0'78,"53"0"-31,1 0-32,-1 0-15,0 0 16,71 0-1,-88 0-15,-1 0 16,1 0 0,-53 0 15,-36 17-15,54-17-16,-1 0 15,-35 0-15,18 18 16,-1-18-1,54 0 17,53 0-1,-54 0-31,1 0 0,0 0 16,-1 0-16,1 0 0,-1 0 0,1 0 15,0 0 1,-1 0-1,1-18 32,17 18-47</inkml:trace>
  <inkml:trace contextRef="#ctx0" brushRef="#br0" timeOffset="-81023.25">6685 14199 0,'-18'0'63,"1"0"-16,17-53-16,0 36-31,17-36 31,54-18 0,17 71 1,-52 53-17,-36 18 1,0 17-1,-18 18 1,18-89-16,-35 36 16,-18 18-1,53-36-15,-18-35 0,0 35 16,-35 18 0,36-17-1,-1-19 1,1-17-16,17-35 62,52 17-46,-16 1 0,-1 17-1,0 0 1,18 70-1,-35-52 1,35 17 0,-36-35-16,54 18 15,-53-18-15,17 0 0,-17 0 16,17 0-16,-18 0 0,19-18 16,-1 1-16,0-1 15,1 18 1</inkml:trace>
  <inkml:trace contextRef="#ctx0" brushRef="#br0" timeOffset="-79862.75">8326 14182 0,'0'0'0,"0"-18"32,-36 36-1,-122 70-15,122-71-16,-105 54 15,35-18 1,89-35-16,-1-1 15,18 1-15,-18-18 0,1 0 0,17 35 16,17-17 0,19-18-1,-1 17-15,0-17 0,106 36 32,0-36-17,-105 0-15,-19 0 0,19 0 16,-19 0-16,1 17 0,0-17 15,17 18 1</inkml:trace>
  <inkml:trace contextRef="#ctx0" brushRef="#br0" timeOffset="-79680.45">7973 14852 0,'-18'18'0,"36"-36"0,-54 53 15,36-17 1,53-1 0,18 1-1,-18-18 1,-18 0-16,36 18 16,-54-18-16,1 0 15,0 0-15</inkml:trace>
  <inkml:trace contextRef="#ctx0" brushRef="#br0" timeOffset="-78332.03">8996 14217 0,'17'0'109,"19"-18"-93,-1 18-16,-35-17 0,18 17 0,-1-18 16,54 18-1,-71 53 17,-18 0-17,18-36-15,-35 1 16,0 17-1,17-35 1,18 18 15,53-18 1,-35 0-32,17 0 15,-18 18-15,1-1 16,-18 72-1,-70-1 1,17-53 0,0 0-1,35-35 1,0 0-16</inkml:trace>
  <inkml:trace contextRef="#ctx0" brushRef="#br0" timeOffset="-69262.64">11254 14093 0,'35'0'16,"-17"-35"0,-1 35-1,-17-17 1,-123 140 15,-36 71 0,106-159-31,0 1 0,-17 34 16,-36 54 0,88-89-16,0-35 15,1 35 1,-1-17 0,18-53 46</inkml:trace>
  <inkml:trace contextRef="#ctx0" brushRef="#br0" timeOffset="-68782.98">10777 14164 0,'0'0'0,"0"-35"16,-17 35-16,-1-36 16,89 142 30,52 35-30,18 18 0,-17-18-1,-107-105-15,1-36 16,0 35-16,-1-18 0,-17 1 16,18-18-16,-18 35 31,18-35-31,-18 18 0,17-18 31,-17 18 16</inkml:trace>
  <inkml:trace contextRef="#ctx0" brushRef="#br0" timeOffset="-67285.29">794 15293 0,'17'0'47,"1"35"-31,0-35-16,-1 88 15,1 1 1,-18-72-16,0 54 15,0-36 1,-18-17 0,18-36-1,-17-53 1,17-17 0,0 71-16,17-36 15,54-18 1,-36 71 15,18 18-15,-18 70-1,-17 35 1,-18-87-16,0 17 16,0 17-1,0-52 1</inkml:trace>
  <inkml:trace contextRef="#ctx0" brushRef="#br0" timeOffset="-67085.2">1288 15469 0,'0'0'0,"0"-17"31,35-19 0,18 36-15,-36 0-16</inkml:trace>
  <inkml:trace contextRef="#ctx0" brushRef="#br0" timeOffset="-66935.61">1305 15540 0,'0'17'31,"0"-34"-31,53 34 16,-35-17 0,17 0-16,0 0 0,1-17 0,17-1 15</inkml:trace>
  <inkml:trace contextRef="#ctx0" brushRef="#br0" timeOffset="-66602.09">1623 15258 0,'0'-18'0,"-18"0"15,18 1 1,71 17-1,-1 17 1,-34 1-16,-19 17 16,1 18-16,-1-35 0,-17 17 15,0-17-15,0 17 0,0-17 0,-52 87 16,16-34 0,19-53-1,17-1 1,17-17-1,107-17 1,-54-1-16,-17 0 0,71 1 16,34-36-1,-87 35-15</inkml:trace>
  <inkml:trace contextRef="#ctx0" brushRef="#br0" timeOffset="-43293.42">3951 15152 0,'0'0'0,"-18"0"31,89 17 16,52-17-31,-87 0-16,105 0 15,-35 0 1,-71 0-16,-17 0 0,-1 0 16,-17 36-1,0 52 1,-88 88-1,70-123-15,-17 35 16,35-70-16,0 17 16,-35 36-16,17 35 15,18-71-15,-17-17 16,17 35-16,0-1 16,17-52-1</inkml:trace>
  <inkml:trace contextRef="#ctx0" brushRef="#br0" timeOffset="-43128.78">4092 15734 0,'0'0'16,"0"-35"-1,35 17 1,230-17-1,-36 35 1,-176 0-16,71 0 16,-89-18-16</inkml:trace>
  <inkml:trace contextRef="#ctx0" brushRef="#br0" timeOffset="-42660.94">5680 15416 0,'0'0'0,"0"-17"0,17 17 0,-17-18 0,18 18 0,0 0 16,-1-18-1,1 18 1,-36 0 0,-176 53-1,141-35-15,0 0 16,-35 17-16,53-35 0,17 18 16,1-1-16,-1 1 0,0-18 0,1 0 15,-1 35 16,18-17-15,88 17 0,-52-17-16,-1-18 0,0 17 0,0-17 15,-17 18-15,35 0 0,-35-18 0,17 0 16,-17 0-16,-1 0 0,36 17 16,-35 1-16,17-18 15,-17 0 1</inkml:trace>
  <inkml:trace contextRef="#ctx0" brushRef="#br0" timeOffset="-42459.94">5274 15840 0,'-53'35'31,"106"-70"-31,88 123 31,-70-88-31,-18 0 0,70 18 16,18-1-1,-70 1 1,-18-18-16</inkml:trace>
  <inkml:trace contextRef="#ctx0" brushRef="#br0" timeOffset="-31430.92">6615 15328 0,'0'0'0,"-18"0"32,0 0-17,1 0 1,87 0 15,89 0-15,-18 0-1,-70 0 1,-54 35 0,-17 36-1,0-53-15,-17 87 16,-19 37-1,1-1 1,35-18 0,-18-52-1,18-36 17,0-17-32</inkml:trace>
  <inkml:trace contextRef="#ctx0" brushRef="#br0" timeOffset="-31246.42">6685 15857 0,'0'0'0,"0"-35"16,0 0-1,124-18 1,-71 53-1,-18 0-15,35-18 0,124 1 16,0-1 0,-158 0-16</inkml:trace>
  <inkml:trace contextRef="#ctx0" brushRef="#br0" timeOffset="-30679.79">8220 15381 0,'35'-18'15,"-70"36"-15,105-53 32,-193 123-1,-54 18-16,142-89-15,-71 36 16,36 0 0,52-35-16,0 0 15,1-18-15,-1 35 32,71-17-17,123-1 1,-34-17-1,-37 18 1,-52 17 0,-35-35-1,-18 18 17,-18-1-17</inkml:trace>
  <inkml:trace contextRef="#ctx0" brushRef="#br0" timeOffset="-30513.91">7849 16016 0,'-17'18'15,"34"-36"-15,-34 53 0,-1-35 0,0 18 16,54-18 15,140 0-15,-141 0-1,89 0-15,-107 0 16,19-18-16,-19 18 0</inkml:trace>
  <inkml:trace contextRef="#ctx0" brushRef="#br0" timeOffset="-25382.59">8872 15381 0,'0'0'0,"0"88"47,18 36-32,-18-18 1,0-1 15,0-52-15,0 0-1,0-35-15,0 0 16</inkml:trace>
  <inkml:trace contextRef="#ctx0" brushRef="#br0" timeOffset="-25065.94">9102 15610 0,'0'0'0,"70"-70"16,-17 52 0,0 36-1,-35-1-15,-1 72 16,-17 52 0,-17-106-1,-19 71 1,1-53-1,35-18 1,18-35 0,105 0-1,107-35 1,-72 17 0</inkml:trace>
  <inkml:trace contextRef="#ctx0" brushRef="#br0" timeOffset="-24433.51">10672 15610 0,'0'0'0,"0"-70"16,52 299 46,-52-211-46,36 88 0,-36-18-1,0-53 1,35-53 15,53-123-15,71-123-1,17 70 1,-140 158-16,105-69 16,35 16-1,-88 89 1,-70 0 0,-18 36-1</inkml:trace>
  <inkml:trace contextRef="#ctx0" brushRef="#br0" timeOffset="-10438.55">688 16316 0,'-18'0'31,"106"71"16,-70 17-32,0-53-15,-1 71 16,-17 0 0,0-89-16,0 36 15,-17 0 1,-1-53 15,18-70 0,0 52-31,0-53 16,35-105 0,-17 141-16,0 17 0,35-35 15,-36 36-15,18 17 16,1 17-1,-19 71 1,-17 1 0,0-37-16,0 19 15,0-18 1,0-18-16,0 0 16</inkml:trace>
  <inkml:trace contextRef="#ctx0" brushRef="#br0" timeOffset="-10221.8">1446 16545 0,'0'0'16,"0"-17"-1,0-1 1,53-17 0,0 35-1</inkml:trace>
  <inkml:trace contextRef="#ctx0" brushRef="#br0" timeOffset="-10087.55">1482 16633 0,'-18'18'31,"36"-18"0,-1 0-31,1 0 0,35-18 16,17 18-16</inkml:trace>
  <inkml:trace contextRef="#ctx0" brushRef="#br0" timeOffset="-9722.27">1887 16298 0,'-17'-17'0,"17"-1"0,17 53 0,-34-105 16,17 52 0,17 18-16,1-18 0,35 18 0,35-17 15,-35 34 1,-35 1-16,-18 53 15,-18-54 1,0 19-16,1-19 0,-1 1 0,0 17 0,-34 36 16,52-18 15,0-36-31,17 19 16,1-19-16,-1 1 0,1-1 15,17 19 1,-35-19-16,0 1 15,-35 17 1,0-17-16,35 0 0,-35-18 16,35 17-16,-18 1 15,0-18-15</inkml:trace>
  <inkml:trace contextRef="#ctx0" brushRef="#br0" timeOffset="-9021.94">1570 17198 0,'0'0'0,"0"-18"16,0-17 31</inkml:trace>
  <inkml:trace contextRef="#ctx0" brushRef="#br0" timeOffset="-8838.33">1570 17427 0,'0'0'0,"-18"18"31,1-1 0,17 1-15</inkml:trace>
  <inkml:trace contextRef="#ctx0" brushRef="#br0" timeOffset="-8667.75">1552 17780 0,'0'35'47</inkml:trace>
  <inkml:trace contextRef="#ctx0" brushRef="#br0" timeOffset="-5822.09">4075 17022 0,'-18'0'31,"18"17"-15,0 1-1,0-1 17,35-17-1,-70 0 16,17 0-32,1 0 1,-1 0 0,36 0 93,-1 0-93</inkml:trace>
  <inkml:trace contextRef="#ctx0" brushRef="#br0" timeOffset="-5538.93">3986 17392 0,'0'18'0,"0"-36"0,0 53 16,-17-35 78,-1 0-63,18 35-15,0-17-1,18 0 1,-1-18-1</inkml:trace>
  <inkml:trace contextRef="#ctx0" brushRef="#br0" timeOffset="-5154.63">4480 17321 0,'-17'0'156,"-19"0"-140,19 0-1,17 36 48,35-1-48</inkml:trace>
  <inkml:trace contextRef="#ctx0" brushRef="#br0" timeOffset="-4321.78">4798 17163 0,'17'0'0,"-34"0"0,52-53 15,-17 35 1,-1 18-16,1 0 16,-18 18-1,0-1 17,0 1-32,18 0 15,-18-1 95,0 36-64,0-35-30,0 88 0,-36-36-1,19-52 17,17-1-17,-18-17 1,18-17-1,0-36 1,0 18-16,35-54 16,54-34-1,16 70 1,-87 53-16,0 0 16,-1 0-16,36 35 15,-35 18 1,-18-35-16,17 17 0,-17-17 15,0 35-15,0-36 0,0 19 0,0 52 16,36-18 0,-19-52-1,1 0-15,35-18 32,0 0-32</inkml:trace>
  <inkml:trace contextRef="#ctx0" brushRef="#br0" timeOffset="-3957.03">5786 17339 0,'0'0'31,"-71"18"-15,53 17-16,1 0 15,-1 36 1,18-54-16,0 36 16,71-17 15,-36-36-15,18-53-1,-53 17 1,0-34-1,0 52-15,0-35 16,-35 18 0</inkml:trace>
  <inkml:trace contextRef="#ctx0" brushRef="#br0" timeOffset="-3755.77">6156 17180 0,'0'0'0,"0"-17"15,0-1-15,0 0 16,88-17-1,-53 35-15,18 0 16,-17 0-16</inkml:trace>
  <inkml:trace contextRef="#ctx0" brushRef="#br0" timeOffset="-3606.54">6297 17251 0,'0'35'15,"53"-35"1,-35 0-16,17 0 16,0 0-16,71-18 15</inkml:trace>
  <inkml:trace contextRef="#ctx0" brushRef="#br0" timeOffset="-1598.21">7020 16845 0,'-17'18'32,"-1"-18"-17,18 17 1,-18-17 93,36-35-78,0 0-15,-1 35-16,-17-18 0,18 1 16,17-1-1,-35 0-15,18 18 0,-1 0 16,1-17 0,17 17-1,1 0 1,-19 0-1,1 0 1,17 0 15,-17 35 1,-18 0-1,0 0-16,0-17 1,0 0-16,0-1 16,0 36-1,0-17 1,-18 17 0,1-53-16,17 17 15,-18-17-15,0 18 0,18-1 16,-17 1-16,-1 0 15,-17 17 1,17-17 0,-35 17-1,36-17 1,17-1-16,-18-17 0,0 0 16,-17 35 15,17-35-16,1 18 17,-1-18 15,18-18 15,0 1-46,53-1 15,-35 18-31,17-17 16,0 17-1,0 0 1,-17 0-1,0 0 1,-1 0 0,19 17-1,-36 1-15,17-18 0,1 17 16,0 1 0,-18 0-1,17-18 1,1 17-1,17 1 1,-35 0 0,18-18-1,-1 0 17,19 0-1,-1 0-16,-17 0-15,-1 0 16,1-18 0,0 18-16,-18-18 0,17 18 15,-17-17-15,18 17 0,-18-18 16,17 18-16,36-35 16,-17 0-1,-1-1 1,-17 19-1,-1-1 48</inkml:trace>
  <inkml:trace contextRef="#ctx0" brushRef="#br0" timeOffset="3776.58">17692 12418 0,'-18'0'109,"18"17"-78,0 1-15,18-18 15,-18-18-15,0 1 46</inkml:trace>
  <inkml:trace contextRef="#ctx0" brushRef="#br0" timeOffset="4573.89">17621 12718 0,'0'17'15,"0"1"17,-17-18 218,17-18-203,0 36 15,0 0-15,-18-18-31,36-36-1,-1 19 16,1 17-15,0 0 0,-18 17-16,0 36 15,-18 35 1,0-70-16,-35 35 16,0-18-1</inkml:trace>
  <inkml:trace contextRef="#ctx0" brushRef="#br0" timeOffset="5440.57">18239 12471 0,'0'-18'0,"17"18"47,19 0-31,-36 18-16,35 35 15,-18 35 1,-17-35-1,0-18 1,0-17 0,0-1-1,0-34 48,0-124-32,0 123-31,18 0 16,-18 1-16,35-36 15,-17 35-15,-18 0 0,18 18 16,17-17 0,-17 17-16,-1 0 0,18 88 31,-35 18-16,0-89 1,0 72-16,0-54 16,0 0-16,0 0 15,0-17 1,18-18 0</inkml:trace>
  <inkml:trace contextRef="#ctx0" brushRef="#br0" timeOffset="5961.7">18768 12418 0,'0'-18'15,"-18"0"17,71 36 15,106 53-16,-142-54-31,1-17 0,17 18 15,-17 0-15,0-18 16,-1 0-16,1 17 0,0-17 16,-18 18-16,35-18 15,-35 18 17,-35 34-17,-1-34-15,19 0 0,-19-1 16,-34 36-16,35-35 15,-36 35 1,18-18 0,35-35-16,1 18 15,17-1 1,17-17 31</inkml:trace>
  <inkml:trace contextRef="#ctx0" brushRef="#br0" timeOffset="6340.04">19315 12823 0,'0'0'0,"-18"36"62,-211 105-46,193-141-1,-17 53 1,36-53-16,-18 17 16,-1 19-1,19-36 1,-1 0 0,18 17-1,18-17 1</inkml:trace>
  <inkml:trace contextRef="#ctx0" brushRef="#br0" timeOffset="8322.67">19614 12577 0,'0'0'0,"0"17"47,18-34 16,17-19-32,18-17 0,-35 53-15,0-17-1,17-1 1,-18 18-16,19 0 16,-1 0-1,0 35 1,-17 1-1,0 17 1,-18 35 0,-18-18-1,0-17 1,-35 0 0,18 0-1,35-35 1,-35-18-16,35 17 0,-18-17 15,18 18-15,-17-18 0,-19 18 32,19-18-17,-1 0 17,18-18 14,35-35-30,-17 35-16,17 1 16,0 17-1,1 0 1,-1 35 0,-35 18-1,18-53 1,-18 18-16,0-1 0,35 18 31,0-17-15,-17-18-16,35 0 15,88-53 1,-106 18-16,-17 35 0,35-18 16,-18-17-1,-17 17 1</inkml:trace>
  <inkml:trace contextRef="#ctx0" brushRef="#br0" timeOffset="11070.56">6174 18133 0,'17'0'0,"-17"-18"16,18 18-1,0 0 79,-1 0-78</inkml:trace>
  <inkml:trace contextRef="#ctx0" brushRef="#br0" timeOffset="11488.11">6050 18415 0,'0'0'15,"-18"0"1,1 0 46,-1 18-46,18 17 0,-17-17-1,17-1 1,0-34 31,0-19-32,35 54 63</inkml:trace>
  <inkml:trace contextRef="#ctx0" brushRef="#br0" timeOffset="11870.98">6385 18415 0,'0'18'125,"18"-18"-93,-18-18-17,0 0 1,0 1 0,0 34 30,0 19-30,0-19-16</inkml:trace>
  <inkml:trace contextRef="#ctx0" brushRef="#br0" timeOffset="15402.87">7338 17868 0,'0'-17'0,"0"-1"16,-18 0-1,-17 18 1,-53 18-1,88 17-15,-53 71 16,53 35 15,53 18-15,-18-71 0,-35-70-16,0-1 0,0 1 15,-53 35 1,18-53-16,-1 18 0,19-18 0,-1 17 15,-52 1 1,34-1 0,19 1-1</inkml:trace>
  <inkml:trace contextRef="#ctx0" brushRef="#br0" timeOffset="15603.56">6967 18256 0,'-17'-17'16,"17"-1"-16,88-17 31,0 17-15,-35 18-16,0 0 0,35 0 15,-17-18-15</inkml:trace>
  <inkml:trace contextRef="#ctx0" brushRef="#br0" timeOffset="15788.12">7567 18045 0,'0'0'0,"-18"0"31,-17 35-16,35-18-15,0 1 16,-17 0-16,17 17 0,0-17 16,0 88-1,17-18 1,1-71-16,-1 1 0</inkml:trace>
  <inkml:trace contextRef="#ctx0" brushRef="#br0" timeOffset="16203.84">7638 18150 0,'0'-17'0,"0"34"0,0-52 16,35 53 15,-17 35 0,-18 0-31,0-36 16,0 1-16,0 0 16,0-36 31,0-35-32,17 18-15,18-18 16,-17 17-16,0 19 15,-1-1-15,19 18 16,-1 0 0,-17 0-1,-1 88 1,-17-52-16,0 17 16,0-18-16,0-17 0,0 52 15,0-52 1</inkml:trace>
  <inkml:trace contextRef="#ctx0" brushRef="#br0" timeOffset="16453.43">7973 17974 0,'17'-35'0,"-34"70"0,52-88 15,-35 35-15,18 18 0,17 0 31,71 89-15,-89-72-16,-17 19 0,18-19 16,-18 18-16,0-17 0,0 35 15,0-35-15,-106 123 16,53-88 0,36-36-16,-1 1 15</inkml:trace>
  <inkml:trace contextRef="#ctx0" brushRef="#br0" timeOffset="16636.32">8449 18080 0,'106'-35'31,"-71"35"-31,36 0 32,-36 0-32</inkml:trace>
  <inkml:trace contextRef="#ctx0" brushRef="#br0" timeOffset="16786.99">8608 18168 0,'0'0'0,"0"18"16,106-1 31,-53-17-47</inkml:trace>
  <inkml:trace contextRef="#ctx0" brushRef="#br0" timeOffset="17368.55">9402 17833 0,'17'-18'32,"-34"36"-32,-54-36 31,53 54-31,-35-1 0,18 0 0,17 18 16,-105 159-1,123-177-15,-18-17 0,18 52 16,0-35-16,0 18 15,53 18 1,-35-71-16,17 18 16,18-18-16,-18 0 0,18 0 15,-17-36-15,158-87 16,-71-54 0,-88 1-1,-35 123-15,0 18 16,-17-36-16,-1 36 0,0 0 0,-17-1 15,18 19-15,-19-1 0,1 1 16,17-1-16,-17 18 0,17-18 0,-17 18 0,18 0 16,-178 88-1,160 1 17,35-19-17,0-35-15,35-17 0,54 53 16,-54-54-16,0 1 0,-17 0 15,176-1 1,-53-52 0</inkml:trace>
  <inkml:trace contextRef="#ctx0" brushRef="#br0" timeOffset="18552.71">10336 17621 0,'0'0'0,"18"-17"0,-18-19 15,-18 36 1,-17 18-16,-18 17 15,-88 106-15,71 106 16,70-106 0,35 1-1,-18-72-15,19-17 0,-1-18 0,-17 1 0,17-19 16,-17 1-16</inkml:trace>
  <inkml:trace contextRef="#ctx0" brushRef="#br0" timeOffset="19018.88">10495 17992 0,'35'17'15,"18"89"1,-35-88-16,-18 35 16,18 53 15,-18-71-15,0-18-1,-36-17 1,36-52-1,0-19-15,0 18 16,71-176 0,-36 176-16,0 35 15,-17-17-15,0 17 0,17 18 0,-17-17 0,17 17 16,35 17 0,-52 1-16,0 0 15,-1 34-15,-17-34 0,0 17 0,0 1 16,0-19-16,0 36 0,0 88 15,0-70 1,0-36 0</inkml:trace>
  <inkml:trace contextRef="#ctx0" brushRef="#br0" timeOffset="19353.32">11042 17586 0,'0'0'0,"35"-18"15,0 18 1,18 0 0,-17 53-1,-36 0 1,0-35-1,0-1-15,0 1 0,-18 17 16,18-17 0,124-124 31,-54 53-32,-17 18-15,-18 17 0,1 1 0,-36-1 16,70-17-16,-52 35 15,-18-18-15</inkml:trace>
  <inkml:trace contextRef="#ctx0" brushRef="#br0" timeOffset="19602.52">11342 17251 0,'0'-18'0,"0"1"0,0 52 0,229-18 32,53 266-17,-246-195 1,17 71-16,-53-89 0,-142 371 31,-122-176-15,158-195-16,-17 18 0,34-17 0,-122 17 15,105-52-15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1T03:15:01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15804 2152 0,'-17'0'32,"52"0"14,18 0-30,-35 0-16,70 0 16,-18 0-1,-52 0 1</inkml:trace>
  <inkml:trace contextRef="#ctx0" brushRef="#br0" timeOffset="182.65">15716 2311 0,'-35'17'31,"53"1"0,70-18-15,-53 0-16,71 18 15,53-18 1</inkml:trace>
  <inkml:trace contextRef="#ctx0" brushRef="#br0" timeOffset="953.39">16616 2222 0,'17'0'0,"-17"-17"31,18-1-15,-18 71 15,0 18-15,0-36-16,0 0 15,0-17-15,0 17 0,0-17 16,0-1-16,0 36 0,0 36 47,0-72-47,0 1 15,0-71 48,0-35-47,0 52-16,0 1 0,0 18 0,0-19 15,0-52 1,0 53-16,0 17 0,0-17 15,0 17-15,0-17 16,0-18 0,0 35-1,-18 18 1,-17 0 0,0 36-1,17-36 1,18 35-16,-17-35 0,-1 18 0,18-1 0,0 1 15,-18-1-15,1 1 0,17 0 16,-18 17-16,0-17 31,18-1-15,0 1 15,-17-18 16,-1 18-31</inkml:trace>
  <inkml:trace contextRef="#ctx0" brushRef="#br0" timeOffset="1448.92">16422 2540 0,'-88'18'31,"70"-18"16,283 35-16,-71-17 0,-142-18 1,-69 0 30</inkml:trace>
  <inkml:trace contextRef="#ctx0" brushRef="#br0" timeOffset="1798.87">16951 2434 0,'-35'-17'31,"70"34"-31,18-34 47,211 17-31,-140 17-1,-1-17 1,-87 0 0,-19 0-1</inkml:trace>
  <inkml:trace contextRef="#ctx0" brushRef="#br0" timeOffset="2114.92">17268 2258 0,'0'0'16,"-17"-18"-1,-1 18 17,1 53-17,17-35-15,-18 17 16,18 36-16,0 70 16,0-106-16,0-17 0,0 52 15,0-52-15,0 88 16,0-54-1,0-34-15,0 0 16</inkml:trace>
  <inkml:trace contextRef="#ctx0" brushRef="#br0" timeOffset="2514.87">17674 2275 0,'0'-17'31,"0"34"-31,53-52 32,-18 35-32,1 0 15,69-18 1,-69 18-16,-1 0 15,36 0 1,-54 0-16,1 0 0,-1 0 31,-34 0 16</inkml:trace>
  <inkml:trace contextRef="#ctx0" brushRef="#br0" timeOffset="3097.36">17692 2240 0,'-18'71'31,"1"-36"-15,17 71-1,0-36 1,0-34 0,0 17-1,0-36 1,0 1-1,105-71 48,72 18-32,-142 35-15,0 35-1,-35 53 1,-158 53 0,16-70-1,54-36 1,88-17-16,-35-18 16,0 17-1,17-17-15,0 0 31</inkml:trace>
  <inkml:trace contextRef="#ctx0" brushRef="#br0" timeOffset="3713.99">18309 2505 0,'-17'0'16,"17"-18"47,17 0-48,1 18-15,52 0 16,-52 0-16,17 0 0,18 0 15,18 0 1,-36 0 0</inkml:trace>
  <inkml:trace contextRef="#ctx0" brushRef="#br0" timeOffset="3915.45">18221 2611 0,'-18'17'0,"36"-34"0,-71 52 16,88-18-1,106-17 17,-35 0-17,0 0 1,-53 0-16</inkml:trace>
  <inkml:trace contextRef="#ctx0" brushRef="#br0" timeOffset="4514.54">19156 2117 0,'0'0'0,"17"-18"16,-87 36 15,-124 158-15,106-70 0,52 0-1,36-53 1,36 52-1,-19-87-15,19 0 16,17-1-16,-36 1 16,36 0-16,-35-18 0,17 0 0,71 0 15,-71-36 17,-53-17-17,-34 18-15,-90-18 16,1 18-1,124 35-15,-36 0 16,-71 35 0,71 1-1,36 16 1,17-34-16,0 0 16,53-1-1</inkml:trace>
  <inkml:trace contextRef="#ctx0" brushRef="#br0" timeOffset="13327.98">3351 2328 0,'-53'0'16,"106"0"-16,-300 18 15,106 53 1,106-54-16,0 54 15,35-54 1,0 107-16,88 52 16,-53-105-1,-17-36-15,-18-17 0,0-1 16,0 1-16,0 0 0,0-1 0,0 1 0,-18 17 16,-52 0-1,34-35 1,19 0-1,-36 0 1,35-17 0</inkml:trace>
  <inkml:trace contextRef="#ctx0" brushRef="#br0" timeOffset="13527.84">2681 2928 0,'0'-18'0,"0"36"0,0-53 16,0 17-16,18 0 15,-1 1-15,54-18 16,70-1 0,-106 36-16,54-35 15,-72 35-15</inkml:trace>
  <inkml:trace contextRef="#ctx0" brushRef="#br0" timeOffset="13778.2">3457 2611 0,'0'0'0,"-17"0"15,-1 0 1,0 0-16,-17 0 16,0 17-16,-18 89 15,35-88-15,18-1 0,0 36 16,71 71 0,-54-124-16,36 53 15,-35-53-15,17 17 16</inkml:trace>
  <inkml:trace contextRef="#ctx0" brushRef="#br0" timeOffset="14211.32">3634 2716 0,'0'-17'0,"0"34"0,0-52 31,0 17-31,17 18 16,1 36 0,0-1-16,-18-17 0,17 52 15,1 18 1,-18-70-16,0 0 0,0-1 16,0 19-1,-35-36 1,17-53-1,18 17-15,0-52 16,0 53-16,18-18 16,17-35-16,53 0 15,-53 70 1,1 0 0,-1 18-16,-18 18 0,1 17 15,17 36 1,-35-18-16,0 17 15,0-52-15,0 17 0,0-17 0,0 17 0,-17 36 32</inkml:trace>
  <inkml:trace contextRef="#ctx0" brushRef="#br0" timeOffset="14461.49">4004 2522 0,'0'-53'16,"0"106"-16,18-141 15,-1 88 1,36 0-16,35 106 16,-52 0-1,-1 53 1,-53-18-16,-17-35 15,17-71-15,-35 53 16,18-53-16,18-17 0,-1 0 16,0-18-16</inkml:trace>
  <inkml:trace contextRef="#ctx0" brushRef="#br0" timeOffset="14689.84">4445 2716 0,'0'-17'31,"159"-1"0,-142 18-31,19 0 0,17 0 16,-18 0-16</inkml:trace>
  <inkml:trace contextRef="#ctx0" brushRef="#br0" timeOffset="14843.69">4586 2822 0,'-18'18'0,"36"-36"0,-36 53 31,36-35-16,88 0 1,70 0 0,-158 0-16</inkml:trace>
  <inkml:trace contextRef="#ctx0" brushRef="#br0" timeOffset="16377.1">5521 2399 0,'-176'176'47,"176"89"-16,17-177-31,18-70 0,-35 17 0,18-17 15,53 35 1,-54-53-16,36 0 16,53 0-1,-53-18 1,-35-53 0,-36 18-1,-105 18 1,87 35-16,1 0 0,-18 0 15,-53 0 1,89 0-16,-19 18 16,19 35-1,17-36 1,0 1-16</inkml:trace>
  <inkml:trace contextRef="#ctx0" brushRef="#br0" timeOffset="16893.18">5927 2628 0,'35'0'31,"-70"0"-31,123 71 16,-71-54-16,-17 1 15,0 0-15,0 17 0,18 35 16,-18-52-16,0 0 16,0 17-1,-18-35 1,1 0 15,17-53-15,0-17-1,0 52-15,17-70 16,72 0 0,-19 88-1,-17 17 1,-18 54-1,-35 17 1,0-53-16,0 0 16,0 54-1,-17-54 1,17-17 0</inkml:trace>
  <inkml:trace contextRef="#ctx0" brushRef="#br0" timeOffset="17144.16">6667 2716 0,'-17'0'15,"34"-17"32,178-1-15,-90-17-17</inkml:trace>
  <inkml:trace contextRef="#ctx0" brushRef="#br0" timeOffset="17727.08">7267 2540 0,'18'18'46,"-1"70"-30,-17-53-16,18 53 16,-18 18-1,0-88-15,0 35 16,0-18 0,0-17-1,35-89 48,-35-17-48,18-18 1,0 0 0,-18 71-16,17-36 15,-17-17 1,0 71-16,0-1 0,0 0 15,0-17 1,-70 35 0,-36 18-1,106-1-15,-71 19 16,18-1 0,53-18-1,-17 1-15,17 0 0,0 17 16,88 0-1,18-35 17,-71 0-32,-17 0 0,17 0 15,36 0 1</inkml:trace>
  <inkml:trace contextRef="#ctx0" brushRef="#br0" timeOffset="29156.26">2275 4851 0,'0'0'0,"0"-18"31,-17 18-16,17-18 17,35 18-1,-17 0 0,-18-17-31,-36 17 63,19 0-48,17 35 17,0-17-17,35-18 32,-35-36-31,0 19-1,-18 17 48,1 17-32,17 1-15,0 17-1,0-17 1,0 0 0,17-18-1,1 0-15,-18-18 16,18-17-1,-18 17-15,0-17 16,0-1 0,-36 19-1,-52 17 17,53 0-32,-36 70 15,-17 19 1,71-54-16,17-17 0,0 52 15,0 36 1,52-36 0,-16-52-16,34 0 15,36-1 1,-88-17-16,52 0 16,-34 0-1,-19-17 1</inkml:trace>
  <inkml:trace contextRef="#ctx0" brushRef="#br0" timeOffset="30022.28">2628 5239 0,'0'-18'47,"0"71"0,18 18-16,-18-19-15,0-34-16,0 0 15,0-36 32,0 0-31,0-70 0,0 18-1,0 17 1,0 35-16,0 1 15,0-1-15,-35 18 32,-1 18-17,36-1 1,-17 18 0,17-17-16,-18 0 15,0-1-15,18 19 0</inkml:trace>
  <inkml:trace contextRef="#ctx0" brushRef="#br0" timeOffset="30196.59">2452 5503 0,'0'0'31,"53"0"-15,-36 0-16,36 0 15,-35 0-15,35 0 16,-36 0 0</inkml:trace>
  <inkml:trace contextRef="#ctx0" brushRef="#br0" timeOffset="30944.38">2946 5115 0,'0'-53'32,"0"106"-32,-18-123 15,36 87 63,-1-17-46,1-17-1,-36 17-16,-17 0 17,35 35-17,0-17 1,0-1 0,0 1-16,18-18 62,-18-35-31,0 17 1,0 36-17,0 17 1,0-17-1,0-1 1,0-34 47</inkml:trace>
  <inkml:trace contextRef="#ctx0" brushRef="#br0" timeOffset="33154.9">12312 1746 0,'0'0'0,"18"0"15,-18-17 32,0-1-31,0 53 46,-18 177-30,18-177-32,35 212 31,-17-194-16,-1-18-15,1-35 0,0 36 16,17-1 0,0-17-1,-17-18 1,0 0 15</inkml:trace>
  <inkml:trace contextRef="#ctx0" brushRef="#br0" timeOffset="34004.94">12188 1729 0,'0'0'0,"18"-18"47,0 18-16,-71 71 16,-35 34-32,70-87-15,-35 53 16,35-36-16,1-18 16,-18 1-1,35 0 1,35-36 15,35-52-15,-52 52-16,0 0 15,17-17-15,-17 17 16,-1 1-16,1-19 0,17-16 16,-35 34-1,18 18-15,-1-18 16,-17 1-16,36 17 15,17 0 1,-1 35 0,-16-17-16,17 52 15,17 18 1,-52-70-16,0 0 0,-1 17 16,36 18-1,-53-36 1,18-17-1,-1 0 17</inkml:trace>
  <inkml:trace contextRef="#ctx0" brushRef="#br0" timeOffset="34853.74">12700 2346 0,'0'0'32,"-35"53"-17,17-35-15,-52 17 16,-36 35-1,53-52 1,17-18 0,19 0-16,-1 0 15,18-35 1,18-36 15,35 18-15,-53 36-16,17-1 0,19 0 15,-19 18-15,-17-17 0,36 17 0,-19 0 16,19 0 0,-19 0-16,1 88 15,-1-70-15,1 34 0,-18 19 16,0 88 0,18-106-16,-18-36 0,0 54 15,0-36-15,0-17 0,0-1 16,0 54-1,0-53 1,-18-1-16,0-17 0,1 0 16,-54 0-1,36-17 1,0-54 15,35 0-15,0 1-1,35 35-15,0 17 16,53-53 0,-70 54-16,35 17 15,-18-35 1</inkml:trace>
  <inkml:trace contextRef="#ctx0" brushRef="#br0" timeOffset="35153.28">13053 2434 0,'0'0'15,"0"-17"16,-18 17-31,0 0 0,-17 0 0,18 0 0,-89 88 32,18 53-17,88-106-15,0 36 16,35 34 0,-35-69-16,17-36 0,19 35 15,-19-35-15,1 0 0,0 0 16</inkml:trace>
  <inkml:trace contextRef="#ctx0" brushRef="#br0" timeOffset="35619.71">13000 2593 0,'0'0'0,"17"18"16,-17-1-16,18 18 16,0 36-1,-18-18 1,0 0 0,0-36 15,0-87 0,0 17-15,0 18-16,0 17 15,0-17-15,70-36 16,-70 54 0,36-1-1,-1 18-15,18 71 31,-36-36-31,1 18 16,-18 35 0,18-70-16,-18 17 15,0 0 1</inkml:trace>
  <inkml:trace contextRef="#ctx0" brushRef="#br0" timeOffset="35920.61">13406 2381 0,'17'0'0,"-34"0"0,140 88 31,-88-17-31,-17-36 0,-18 1 16,18 105 0,-18-106-16,0 35 0,-18-52 15,-17 70 1,17-88-16,18 18 0,-35 0 0,17-1 16,-17 1-1,35 0-15,-35-18 16,17 0-1</inkml:trace>
  <inkml:trace contextRef="#ctx0" brushRef="#br0" timeOffset="37803.75">3334 4851 0,'0'-18'16,"-18"18"0,18-18-16,18 54 31,17 70-16,-35-89-15,0 54 16,0-54-16,0 36 16,0-35-16,0 0 15,0-1-15,0 1 16,0-1 0,-18-17 30,18-70-30,0 52-16,0 1 0,0-19 16,18-69-1,-18 69-15,18 19 0,17-54 16,53-17 0,-70 88-16,17 0 15,-17 0-15,17 0 16,0 70-1,-35 19 1,0-36-16,0-36 16,0 36-16,-17 18 0,-1-54 0,0 54 15,1-18 1,17-18 15,0-17-31</inkml:trace>
  <inkml:trace contextRef="#ctx0" brushRef="#br0" timeOffset="38645.68">4710 4762 0,'0'0'16,"17"0"-16,1 0 62,-53 18-30,-248 106-17,213-107-15,-36 19 16,0-1 0,88-35-16,-17 35 15,0-35 1,17 0-1,1 18 1,17 17 15,88 0-15,-53-17-16,36 0 16,52 34 15,-105-52-31,-1 18 15,1 0-15,0-18 16,-1 0 0,1 17-1</inkml:trace>
  <inkml:trace contextRef="#ctx0" brushRef="#br0" timeOffset="39022.92">4075 5433 0,'-36'17'32,"72"-34"-32,-89 34 0,35-17 15,71 0 32,106 0-31,-89 0-1,1 0-15,-54 0 0,1 0 16,17 0-16,-17 0 0,17 0 16,1 18-1,-19-18 17</inkml:trace>
  <inkml:trace contextRef="#ctx0" brushRef="#br0" timeOffset="40709.61">5803 4815 0,'0'0'0,"18"-35"32,-36 17-17,1 18-15,-1 0 0,-53 0 16,-52 89-1,70-72-15,18 89 16,17-88-16,0 88 16,18-89-16,18 89 15,0-88-15,17 70 16,-17-70-16,-1-1 16,1 1-16,0-18 0,-1 17 15,1 1-15,-1-18 0,1 0 0,0 0 16,-1 0-16,1 0 0,0 0 0,-1-35 31,1 35-31,-18-18 16,0-35-1,-18 53-15,1-17 0,-1-1 16,-35 0 0,18 18-16,-18 0 15,0 0 1,35 18-16,1 0 15,-1-1-15,18 1 16,0 0 0,18-18-16</inkml:trace>
  <inkml:trace contextRef="#ctx0" brushRef="#br0" timeOffset="41284.64">6015 5045 0,'0'0'0,"35"0"15,-17 0-15,-1 0 16,-17 17-16,18-17 16,53 177-1,-71-160-15,17 19 16,-17-1-16,18-35 16,-18 18-1,0-1 1,-18-52 31,18-36-32,0 54-15,0-1 0,0-17 0,0 0 16,0-1-16,18 36 0,-18-35 0,0 17 16,18-17-16,-1 17 0,18 1 15,-17-1-15,17 18 16,36 18-1,-71-1-15,35 19 16,-35-19-16,18 19 0,-1 87 16,-17-105-16,0 17 15,0-17-15,0 17 0,0 35 16,0-52 0,0 0-1</inkml:trace>
  <inkml:trace contextRef="#ctx0" brushRef="#br0" timeOffset="41635.11">6862 5151 0,'0'0'16,"-53"0"-1,70 0 32,71 0-16,-52 0-31,-19 0 0,36 0 0,35 0 32,-70 0-32,0 0 0,-1 0 15,19 0 1,-19 0 0</inkml:trace>
  <inkml:trace contextRef="#ctx0" brushRef="#br0" timeOffset="42251.1">7602 4992 0,'36'-18'31,"-72"36"-31,89-36 32,-35 124-17,-18-88-15,0 52 16,0 18 0,0-17-1,0-53-15,0 17 16,0-18-1,18-17 17,-18-88-17,0 53 1,0 17-16,0-35 0,17-70 16,-17 105-1,0-17-15,0 0 0,0 17 16,0-35-16,0-17 31,0 52-31,-88 18 31,17 0-15,36 18-16,18-18 0,-1 0 0,0 17 16,18 1-16,-17-18 0,-19 35 31,36-17-16,0 0-15,18-18 16,70 17 0,-53-17-16,-17 0 15,53 0-15,-36 18 0,0-18 16,0 0-16,1 0 0,17 0 16</inkml:trace>
  <inkml:trace contextRef="#ctx0" brushRef="#br0" timeOffset="42806.94">8537 4727 0,'0'0'0,"53"-17"16,-35 17-16,-18-18 15,17 18-15,1 0 0,-177 106 63,-52 17-32,175-105-31,19-18 0,-1 18 0,0-1 16,1-17-16,17 18 15,-18-18 1,18 17 0,88 19-1,-52-36-15,17 0 16,-36 0-16,54 17 0,52 36 15,-88-53-15,36 18 16,-36-18 0,-17 18-16,17-18 15</inkml:trace>
  <inkml:trace contextRef="#ctx0" brushRef="#br0" timeOffset="43067.95">8255 5380 0,'0'0'0,"-18"0"16,18 17 0,89-17-1,-72 0-15,36 0 16,18 0-16,34 0 16,-87 0-16,17 0 15,1 0-15,-19 0 16,1 0-16,0 0 15,-1 0-15</inkml:trace>
  <inkml:trace contextRef="#ctx0" brushRef="#br0" timeOffset="44418.73">9842 4710 0,'18'0'32,"0"0"15,17 0-1,-17 0-30,-1-18 0,1 0-1,-18 1 1,-71 17 0,36 0-16,17 17 15,1-17-15,-18 0 0,-1 18 0,1 35 16,0 17-1,35-34 1,0-1 0,17 53-1,19-53-15,-1-17 0,-17 17 16,17-35-16,0 18 0,-17-18 0,17 18 16,-17-18-16,-1 0 0,19 17 0,17-17 15,-36 0-15,54 0 16,-54-17-16,1 17 15</inkml:trace>
  <inkml:trace contextRef="#ctx0" brushRef="#br0" timeOffset="44807.06">10231 5062 0,'105'0'31,"-69"0"-31,-177 0 0,317 0 16,-158 18-16,-1 0 16,1 35-1,-18-36-15,-18 1 0,18-1 0,-35 1 16,-106 88-1,88-71 1,35 0 0,1-17-1,34 0 1,54-18 0,52 0-1,-52 0 1,-36 0-1</inkml:trace>
  <inkml:trace contextRef="#ctx0" brushRef="#br0" timeOffset="45385.7">10636 4992 0,'0'0'0</inkml:trace>
  <inkml:trace contextRef="#ctx0" brushRef="#br0" timeOffset="45883.91">10883 4833 0,'18'0'31,"-1"0"-31,-17 18 16,0-1-16,18 1 0,0 0 0,-18 17 15,17 0 1,-17-17-16,0-1 16,18 1-1,-18 0 1,-35-54 15,17-34-15,18 52-16,0-17 15,0 17-15,0-17 0,0 0 16,18-1-16,17 1 16,18 18-1,0 34 1,-18 54-1,-17 70 17,-18-123-32,0 17 0,17 18 15,-17 35 1,0-70-16,0-1 0,0 18 16</inkml:trace>
  <inkml:trace contextRef="#ctx0" brushRef="#br0" timeOffset="50131.99">1940 7250 0,'36'0'63,"-1"0"-32,-35-18 0,0 0-15,-35-17 0,-54 17-1,72 18-15,-71 0 16,-1 89 0,36 16-1,53-34 1,0-53-16,0 70 15,71-18 1,-53-52-16,70 0 16,71-18 15,-54-18-15,-69 0-16</inkml:trace>
  <inkml:trace contextRef="#ctx0" brushRef="#br0" timeOffset="50398.87">2328 7532 0,'0'0'16,"18"0"-16,0 0 31,-18 53 0,0 0-15,0-36-1,0 1-15,0 17 0,0 36 32,17-18-17,-17-36-15,18-17 0</inkml:trace>
  <inkml:trace contextRef="#ctx0" brushRef="#br0" timeOffset="50801.08">2540 7373 0,'0'-18'15,"0"36"-15,-53-89 16,35 71 0,1 0 15,17 36 0,17-36 0,-17-18 1,0-17-17,0 17 1,0 36 31,0 35-32</inkml:trace>
  <inkml:trace contextRef="#ctx0" brushRef="#br0" timeOffset="51281.98">2787 7179 0,'0'0'0,"18"0"16,17 0-1,0 53 1,-35-18-16,0-17 0,18 35 16,-18-18-16,0 0 15,0 36 1,0-36-1,0-158 48,35-124-32,0 211-15,18 36-1,-35 0-15,0 0 0,-1 36 16,54 70 0,-71-89-16,0 54 15,17 52 1,-17-70 0,0-35-1</inkml:trace>
  <inkml:trace contextRef="#ctx0" brushRef="#br0" timeOffset="51698.04">3986 7003 0,'18'0'0,"-36"0"0,54-18 16,-89 36 15,-71 17-15,71 0-16,18-17 0,-35 17 15,-1-17 1,53 17-1,1-17 1,87 17 0,-52-35-1,35 0-15,17 18 16,-34-18-16,17 17 0,-36-17 0,18 18 16,54-1-1,-54-17 1,-17 18-1,-18 0 1,-18-18-16</inkml:trace>
  <inkml:trace contextRef="#ctx0" brushRef="#br0" timeOffset="51863.84">3687 7479 0,'0'0'0,"-18"0"0,18 18 16,18-18-1,70 17 1,-71-17-16,124 18 16,-52-1-1,-72-17 1</inkml:trace>
  <inkml:trace contextRef="#ctx0" brushRef="#br0" timeOffset="52464.36">4692 6967 0,'0'-35'16,"-88"70"15,-36 124-15,107-18-1,17 36 1,17-142-16,89 71 15,0-36 1,-71-52-16,-17-18 16,-1 0-16,19 0 0,-1 0 15,-35-35 17,-88-54-17,-36 54-15,89 18 0,-18-1 16,-70 18-1,87 0-15,1 0 16,35 18-16,-17 17 16,17 0-1</inkml:trace>
  <inkml:trace contextRef="#ctx0" brushRef="#br0" timeOffset="54047.5">4886 7179 0,'0'0'0,"0"-18"47,0 1-31,35 17-1,1 0 1,-36 17-16,17-17 0,1 36 16,-1-1-16,-17-17 0,18 17 15,-18 0-15,18 18 16,-18 35 0,0-70-1,0 17 1,-18-52 15,0-36-15,18 17-16,-17-52 15,17-35 17,0 34-17,53 19 1,-18 70-1,36 70 1,-36 54 0,-18-1-1,1-34 1,-18-54 0,0 0-1,35-35 1,-17 0-1</inkml:trace>
  <inkml:trace contextRef="#ctx0" brushRef="#br0" timeOffset="54348.07">5450 7285 0,'0'0'0,"18"-35"47,53 35-31,-1-18-1,1 0 1,-54 18-16,1 0 15,0 0 1,-1-17 0,-17-1-16</inkml:trace>
  <inkml:trace contextRef="#ctx0" brushRef="#br0" timeOffset="54946.97">6191 7020 0,'0'0'0,"36"0"16,-36 18-1,0 52 1,0-52-16,0 70 15,-36 36 1,19-54 0,-1-17-1,18-35 17,0-36 14,0-70-30,0-18 0,0-17-1,0 105-15,0-52 16,18-19 0,-18 54-1,0 17 1,-106 18-1,18 0 1,35 0-16,0 36 16,-18-1-1,71 0 1,0-17 15,124-18-15,17 18-1,-106-18-15,18 17 16,-18-17-16</inkml:trace>
  <inkml:trace contextRef="#ctx0" brushRef="#br0" timeOffset="58844.66">2134 8572 0,'0'-17'31,"0"34"48,18 1-64,-18 0 1,35-36-1,-35 0 1,-17-17 0,-107 35-1,-17 0 1,53 71 0,53-1 15,35-52-31,0 53 15,35 17 1,53-35 0,-17-36-1,-36-17-15,0 0 16,36 0 0,-71-17-16,17-1 15,1 0 1,0 18 15,-1 0-15,1 0-1</inkml:trace>
  <inkml:trace contextRef="#ctx0" brushRef="#br0" timeOffset="59146.75">2434 8890 0,'0'0'15,"18"0"17,-18 71-1,0 17-16,0-71-15,0 19 16,0 17 0,0-36-1,0 1 1</inkml:trace>
  <inkml:trace contextRef="#ctx0" brushRef="#br0" timeOffset="59578.91">3087 8520 0,'17'-18'0,"-34"36"0,52-36 16,-35 0-16,-70 36 47,-36 17-31,88-35-1,18 18-15,-35-18 0,17 0 16,18 17-16,-18-17 0,1 0 31,17 36-15,35-36-16,-17 17 0,35 1 15,105 35 1,-140-35-16,53-1 16,-18 1-1,-18 0 1</inkml:trace>
  <inkml:trace contextRef="#ctx0" brushRef="#br0" timeOffset="59812.67">2928 8908 0,'0'0'0,"0"17"16,18-17 0,35 0-1,-18 0-15,-17 18 0,17-18 16,-18 0-16,1 0 0,35 0 0,-35 0 16,52 18-1,-52-18-15,-1 0 0,1 0 31</inkml:trace>
  <inkml:trace contextRef="#ctx0" brushRef="#br0" timeOffset="61044.78">3933 8396 0,'0'0'0,"18"0"16,-18-18-16,0 1 31,0-1-15,0 1 15,0-1-15,0 0 46,0 1-15,18 17 47,-18-18 31,-53 53 16,-53 71-126,71-71-15,17 1 0,-52 52 16,52 0-1,0 36 1,36-36 0,52-53-1,-52-35-15,17 18 16,-17-18-16,0 0 16,17-18 15,-35-17-16,-35-18 1,17 53-16,-53-35 16,1 17-1,52 18-15,-17 0 16,0 18 0,35-1-1,0 1 1,35-18-16</inkml:trace>
  <inkml:trace contextRef="#ctx0" brushRef="#br0" timeOffset="61378.44">4145 8714 0,'0'-18'31,"53"18"32,35 0-48,-35 0 1,-18 0 0,-17 0-1,0 0 1</inkml:trace>
  <inkml:trace contextRef="#ctx0" brushRef="#br0" timeOffset="62161.88">4957 8678 0,'88'0'78,"176"0"-62,-87 18-1,-89 0 1,-35-18 0,-36 0 15</inkml:trace>
  <inkml:trace contextRef="#ctx0" brushRef="#br0" timeOffset="62697.88">5468 8220 0,'0'0'0,"0"-18"16,0 71 15,0-18-15,0 1-16,0 16 16,0 1-1,0-17 16,0-19-15,0-52 15,0-36-15,0 54-16,0-18 0,0-18 16,18-53-1,-18 88 1,0-17-1,-53 35 1,-35 0 0,70 0-16,-17 18 15,-1 17 1,36-18 0,18 1-1,70 17 16,18-35-15,-88 0-16,17 0 0,-17 0 16</inkml:trace>
  <inkml:trace contextRef="#ctx0" brushRef="#br0" timeOffset="63377.8">5309 8978 0,'0'0'16,"0"18"0,18 35 15,-18 17-15,0-17-1,0-18 16,0-17-15,-18-18 0,1-18-1,17-70 1,0 0 0,35 35-1,-17 53-15,17-17 16,18 17-1,-18 35 1,0 53 0,-35-35-1,0-18 1,18-17 0</inkml:trace>
  <inkml:trace contextRef="#ctx0" brushRef="#br0" timeOffset="66377.05">23054 4904 0,'0'0'0,"0"-71"31,35 71-15,-17 0-16,0 0 0,-1 0 15,54 35 1,-71 36 0,0-36-16,0 0 15,0 1-15,0-1 16,0 18 0,0-35-1,-18-36 16,18 0-31,0-70 16,0-71 0,18 124-16,-1-18 0,19 0 15,34-17 1,-52 52-16,0 0 0,-1 18 16,54 18-1,-18 70 1,-18 36-1,-35-89-15,0-17 0,0 35 16,0 52 0,0-87-16,0 0 0,0 17 15,0-17 1</inkml:trace>
  <inkml:trace contextRef="#ctx0" brushRef="#br0" timeOffset="66675.75">23125 5151 0,'0'0'15,"-53"17"1,70-17 15,195-53-15,-141 53-16,87-17 16,1 17-1,-141 0-15,-1 0 16,36 0-16</inkml:trace>
  <inkml:trace contextRef="#ctx0" brushRef="#br0" timeOffset="66860.53">23142 5292 0,'0'0'0,"-17"17"16,122-17 15,160-35-15,-89 35-1,-17 0 1</inkml:trace>
  <inkml:trace contextRef="#ctx0" brushRef="#br0" timeOffset="68727.23">27252 4798 0,'0'-18'0,"0"36"0,0-54 32,-70 36-17,-72 142 1,54 34 0,71-35-1,17-123-15,0 35 0,17 0 16,-17-36-16,35 1 0,-17-1 15,0 1-15,-1-18 0,19 0 16,-1 0 0,-17 0-16,-1-35 15,1-36 1,-18 36 0,-53 0-1,-18 17 1,18 36-1,53 17 1,0 0 15,18 1-31</inkml:trace>
  <inkml:trace contextRef="#ctx0" brushRef="#br0" timeOffset="72258.05">27499 5168 0,'-18'0'32,"1"0"-17,17-17 1,53 17 0,-18 0-16,18 0 15,-18 0-15,0-18 16,1 18-1,-1 0 1</inkml:trace>
  <inkml:trace contextRef="#ctx0" brushRef="#br0" timeOffset="72624.59">28028 5098 0,'18'0'63,"105"0"-48,36 0 1,-35 0-1,-72 0 1,-16 0 0,-19 0-16,-17-18 47</inkml:trace>
  <inkml:trace contextRef="#ctx0" brushRef="#br0" timeOffset="73241.32">28328 4710 0,'0'0'0,"-18"-18"15,18 36 32,0 34-31,0-34-16,0 35 15,0-35-15,0 17 16,18-17-16,-18 17 31,0-17-15,0-36 15,0-35 0,0 35-31,0 1 0,0-19 16,0-69 0,0 16-1,0 19 1,0 52-16,0-17 15,0 0 1,-18 35 0,-87 17-1,69 1-15,19 0 0,-19-18 16,-52 88 0,53-53-1,53-35 16,52 18-15,-52-18 0,-1 0-16,54 0 15,-18 0 1,-36 0 0</inkml:trace>
  <inkml:trace contextRef="#ctx0" brushRef="#br0" timeOffset="74023.61">28222 5380 0,'0'-35'16,"18"35"-16,-1 0 16,19 0-1,-19 0-15,1 35 16,0-18-16,-18 54 15,0 0 1,0-54 0,0 1-16,0 17 15,-18-141 48,18 36-48,35-36 1,18 35 0,18 54-1,-18 34 1,-36-17-16,19 71 16,-1 35-1,-35-89-15,0 54 16,0-18-1,0-35 1,0-1 15,0 1-15</inkml:trace>
  <inkml:trace contextRef="#ctx0" brushRef="#br0" timeOffset="74556.77">27252 5733 0,'0'0'0,"-18"0"16,89 0 15,158 0-16,106-18 1,18 18 0,-141 0 15,-106 18-15,-89-1-16,1-17 0,0 0 15,-36 0 16,0 0-31</inkml:trace>
  <inkml:trace contextRef="#ctx0" brushRef="#br0" timeOffset="74907.16">27358 5874 0,'0'0'0,"-18"0"15,1 0 17,211-18-17,-124 0-15,1 18 0,105 0 16,-105-17-16,123 17 15,159 0 1,-248 0 0,-69 0-1,-1 0 1,-17 0 0,-18 17-1</inkml:trace>
  <inkml:trace contextRef="#ctx0" brushRef="#br0" timeOffset="76590.3">23548 6826 0,'0'0'0,"0"-17"16,0-1-1,0 71 64,0 35-64,0-70-15,0 17 0,0 0 16,0 1-1,0-19-15,0 1 16,0-1 0,0-52 31,0-18-32,0 36-15,0-36 16,0 0-1,0 35-15,0 1 16,0-1-16,0 0 0,0-35 16,0 18 15,0 17-15,-18 18-1,1 0 1,-1 0-16,-17 18 15,-1 17 1,19-17 0,-1 17-1</inkml:trace>
  <inkml:trace contextRef="#ctx0" brushRef="#br0" timeOffset="76856.67">23407 7073 0,'0'18'31,"17"-18"-31,1 0 16,70 0 0,-35 0-1</inkml:trace>
  <inkml:trace contextRef="#ctx0" brushRef="#br0" timeOffset="86770.27">27552 6421 0,'0'0'0,"18"-36"109,17 19-93,18-19-1,0 36 1,-36 0-16,-17-17 16,18 17-16,0 0 0,-1 0 15,-17 53 1,0-18 0,0 35-16,-17-34 15,-36 52 1,35-53-16,-17 18 0,-1-18 15,19-17-15,-1 17 16,18-17-16,-17-18 0,-1 0 0,18 18 16,-18-1-1,18 1 1,71-36 15,141-35-15,-89 18-1,0 35 1,-87 0 0,-19 0-1,19 0-15,-19 18 16</inkml:trace>
  <inkml:trace contextRef="#ctx0" brushRef="#br0" timeOffset="89268.77">23407 7779 0,'0'0'0,"-18"0"47,36-18 0,88-35-32,-71 53-15,-17 0 16,17 0-16,0 0 16,-17 0-16,-1 0 0,-17 18 15,0-1-15,0 1 0,0 0 0,0 17 16,0 18-16,0-18 0,-70 53 15,35-35-15,-36 18 16,36-36-16,-1-17 0,1 52 16,18-70-16,-1 18 0,0 0 15,18-1 1,18 1 0,17-18-16,36 0 15,-36 0-15,71 0 16,-89 0-16,1 0 0,35 0 15,-35 0-15,-1 0 0,1 0 16,0 0-16,-1 0 16,1 0-1</inkml:trace>
  <inkml:trace contextRef="#ctx0" brushRef="#br0" timeOffset="96716.48">27605 7549 0,'0'0'0,"17"0"15,-17-17 1,0 34 15,0 54-15,18-71-16,-18 35 0,0-17 0,0 17 15,18-17-15,-18 17 0,0 53 16,0 0 0,0-35-1,0-35-15,0 0 16,0-1-16,0 1 16,0 0-1,0-36 16,0-53-15,0-34 15,0-37-15,0 125-16,0-18 0,0 17 0,0-17 16,0-1-16,0-17 0,0 36 15,0-18-15,0 17 0,0 0 16,0-17-16,0 17 15,0 1 1,-36 17 0,19 0-16,-54 17 15,-35 54-15,71-53 16,-18 17-16,-17 0 0,70 0 16,-53 1-16,53-19 0,-18-17 15,18 18-15,0 0 0,88 17 31,53-35-15,-70 0 0,-18 0-16,0 0 15,0 0 1,-36 0-16,19 0 16,-19 0-16,1 0 15,0 0 32</inkml:trace>
  <inkml:trace contextRef="#ctx0" brushRef="#br0" timeOffset="98315.63">23477 8925 0,'-17'0'47,"52"-35"-16,53 17-15,-70 18-16,52-17 15,1 17 1,-71 35 0,-18 53-1,-35-17 1,-35-18-1,53-18 1,17-35 15,71 18 1,18-1-17,-54 1-15,19 17 16,-19 18-1,-34 18 1,-1-36-16,-70 35 16,0-17-1,35-35 1,17 0 0,19-18-16,34 0 46</inkml:trace>
  <inkml:trace contextRef="#ctx0" brushRef="#br0" timeOffset="110378.7">27534 8484 0,'-17'0'15,"17"-17"1,-18 87 47,18 142-32,0-177-31,-18 36 31,18-54-31,0 19 16,0-19-1,0-34 32,0-72-31,0 72-16,0-54 15,0-52 1,0 87-16,0 19 16,0-1-16,0-17 0,0 17 0,0-17 15,0 0-15,0-1 16,0 19 0,-194 123 30,141-89-30,36 1-16,-18 17 16,-1 0-1,19-35 1,52 18 0,-17-18-16,34 0 15,37 0 1,-54 0-16,0 0 15,0 0 1,-17 0 0</inkml:trace>
  <inkml:trace contextRef="#ctx0" brushRef="#br0" timeOffset="110949.55">27764 8714 0,'0'17'47,"0"1"0,17 0-16,-17-1 109</inkml:trace>
  <inkml:trace contextRef="#ctx0" brushRef="#br0" timeOffset="111944.72">28575 8414 0,'0'0'0,"18"-53"16,-1 35 0,-17 1-1,0 34 16,-70 107-15,34-89-16,-52 124 16,35 35-1,53-159-15,0 0 16,0-17-16,0 17 0,0-17 16,18-1-16,0 1 15,-1-18-15,1 0 0,0 0 16,34 0-1,-34-18-15,0 1 0,17-18 16,-35-1 0,0 1-1,-35 17 1,35 1-16,-36 17 0,19 0 16,-18 0-16,17 0 15,0 0-15,-17 0 31,17 17-15</inkml:trace>
  <inkml:trace contextRef="#ctx0" brushRef="#br0" timeOffset="112711.59">28928 8537 0,'0'-17'31,"0"34"-31,0-52 32,0 17 30,106 18 1,-18 0-48,-53 0-15,-17 0 0,35 0 16,35 0 0,-53 0-1,-17 0 16,-36 106-15,18-71-16,-18 71 16,1-70-16,-1 69 15,-17 19 1,35-54 0,-18-34-1,18-19 16</inkml:trace>
  <inkml:trace contextRef="#ctx0" brushRef="#br0" timeOffset="112895.09">29175 8837 0,'-18'-18'31,"36"36"-31,-36-53 16,53 35-1,142 0 1,-142 0-16,18 0 16,-35 0-16,34 0 0,-16 0 15</inkml:trace>
  <inkml:trace contextRef="#ctx0" brushRef="#br0" timeOffset="114893.23">23848 10142 0,'0'0'0,"0"18"15,0 0 17,0-1 15</inkml:trace>
  <inkml:trace contextRef="#ctx0" brushRef="#br0" timeOffset="115078.1">23830 10530 0,'0'0'16,"0"36"-1,-18-36 1,18 17-1</inkml:trace>
  <inkml:trace contextRef="#ctx0" brushRef="#br0" timeOffset="115277.48">23848 10883 0,'0'0'0,"0"18"15,0-1-15,17 1 32,1 0-17</inkml:trace>
  <inkml:trace contextRef="#ctx0" brushRef="#br0" timeOffset="116744.19">24236 12100 0,'17'0'16,"-17"-17"-1,-35 17 17,-53 0-17,17 0 1,1 0 0,35 0-1,-1-36 1,19 1 15,17-18-15,0 18-16,17 17 15,19 1 1,17-1 0,-1 71-1,1 106 1,-35-124-16,-18 0 0,18 36 15,17 52 1,-35-105-16,18 17 16,-1-17-16,18-18 15,36 0 1,0-18 0,-19-35-1,-34-35 1,-18 70-1,0 1 1,0-1-16,0 0 0,0 1 16,-18 17-16,18-18 0,-17 18 15,-1 0-15,-17 0 16,17 18-16</inkml:trace>
  <inkml:trace contextRef="#ctx0" brushRef="#br0" timeOffset="125506.17">27958 11201 0,'-18'0'31,"-17"17"-15,-36 89-1,18 53 1,53-124-16,0 71 15,18 53 1,0-124-16,-1 0 0,18 1 16,54 17-1,-36-53 1,-1-18 0,-34-17-1,-36-18 1,1 35-16,-36 0 15,-106-17-15,106 17 16,-70 18-16,35 18 16,70 17-1,0 18 17,71-17-32</inkml:trace>
  <inkml:trace contextRef="#ctx0" brushRef="#br0" timeOffset="126608.72">27940 9437 0,'0'17'31,"0"19"16,0-1-31</inkml:trace>
  <inkml:trace contextRef="#ctx0" brushRef="#br0" timeOffset="126789.66">27993 9948 0,'18'36'31,"-1"-36"16</inkml:trace>
  <inkml:trace contextRef="#ctx0" brushRef="#br0" timeOffset="126971.74">28046 10425 0,'0'0'0,"0"35"16,0 0 15</inkml:trace>
  <inkml:trace contextRef="#ctx0" brushRef="#br0" timeOffset="129762.75">28416 6473 0,'0'-17'63,"-17"17"-16,-1 0-1,212-18-14,71 18-17,-124 0-15,211 0 16,-34 0 0,-247 0-16,-36 0 0,35 0 15,-52 0-15,35 0 16,0 0-1,-36 0 1,1-17 0</inkml:trace>
  <inkml:trace contextRef="#ctx0" brushRef="#br0" timeOffset="130204.87">29916 6297 0,'-18'0'0,"36"0"0,-71-35 15,35 35-15,18-18 16,-18 18-16,1-17 0,-19 17 16,19-18-1,-1 18 17,106 18-1,18 34-16,-88-52-15,17 18 0,0 0 16,-17-1-16,17 1 0,-17 0 16,17-1-1,-17 19 1,-18-19-16,0 1 0,-35 17 16,17-17-16,-17-1 0,-1 19 15,-17-19-15,-52 89 16,87-88-16,0 35 15,18-36-15,0 1 0,0 17 16,0 1 0</inkml:trace>
  <inkml:trace contextRef="#ctx0" brushRef="#br0" timeOffset="131438.37">28575 11606 0,'-18'0'94,"1"0"-78,246-17 15,230-1 0,-318 18-31,212-18 16,-124 18-1,-194 0-15,53 0 16,0 0 0,-70 0-1,17 0 1</inkml:trace>
  <inkml:trace contextRef="#ctx0" brushRef="#br0" timeOffset="131838.94">30180 11377 0,'-88'-35'32,"176"70"-32,-229-70 15,141 17-15,-18 18 16,1 0 0,70 35-1,141 36 1,-159-53-16,0-18 15,-17 0-15,17 17 0,-17 1 0,52 0 16,-52-1 0,-18 18-1,-35-17 1,17 17-16,-70 1 16,17-1-16,36 0 0,-71 18 15,36-18-15,34-17 0,-69 35 16,69-35-16,1-18 15,35 17-15,-18 1 16</inkml:trace>
  <inkml:trace contextRef="#ctx0" brushRef="#br0" timeOffset="134037.21">31291 11359 0,'0'36'78,"0"-1"-62,0-17 0,18-1-16,-18 1 15,18 0 1,-1-1 15,1-17 32,-18-17-48,18 17-15,-18-18 16,0 0-16,0 1 16,0-19-1,0 19 1,0-1-1,0 0-15,0-17 32,0 18-17,-18 17 1,-17 0-16,-18 0 31,35 0-31,-52 52 0,-1 37 31,53-72-31,1 36 16,17-35-16,0 35 16,0-18-1,35 36 1,-17-71-16,-1 17 0,19 1 16,16-1-1,-34-17-15,0 0 0,-1 0 16,19 0-1,-19 0-15,-17-17 16,0-1 0,0 1-1,0-1 17</inkml:trace>
  <inkml:trace contextRef="#ctx0" brushRef="#br0" timeOffset="134403.84">31485 11712 0,'53'18'47,"36"-18"-32,-72 0 1,1 0-16,-1 17 0,1 19 31,-18 17-15,-88 35-1,53-53-15,-1 0 16,19 18 0,17-35-1,88-18 1,-53 0-16,0 0 0,18 0 0,0 0 16,159-53-1,-159 18-15,-18 17 16</inkml:trace>
  <inkml:trace contextRef="#ctx0" brushRef="#br0" timeOffset="136186.26">30745 6403 0,'17'0'31,"1"0"32,-1 0-48,1 0-15,0-18 32,-1-17-17,-17 0 1,-123 17 0,-36 36 15,53 88-16,89-36 1,17 36 0,0-71-16,17-35 0,1 35 0,17 1 15,1-36-15,-19 17 0,18 1 0,36 0 16,-53-1-16,52-17 16,-52 0-16,-1 0 0,19 0 15,-1-17 1,-35-1-1</inkml:trace>
  <inkml:trace contextRef="#ctx0" brushRef="#br0" timeOffset="136437.69">31168 6791 0,'0'0'0,"35"0"16,-17 0 15,-18 18-15,0-1-16,0 36 15,0-35-15,0 17 0,0-17 0,0 17 16,0 71-1,-18-71 1</inkml:trace>
  <inkml:trace contextRef="#ctx0" brushRef="#br0" timeOffset="139663.12">23283 7073 0,'0'0'0,"-17"0"47,-1 0-16,0 18 16,18 17-31,0 18 0,71-18-1,-53-17-15,70 17 16,-71-35-16,54 18 15,0-1 1,-36-17 0,18 0-1,-36 0-15,19 0 16,34-35 0,-70 18-1,18-19-15,-1 19 16,1-1-1,17-53 1,-17 54-16,-18-1 0,18-17 16,-18-53-1,0 35 1,0-18 0,0 54-16,0-19 15,-18-34 1,18 52-16,-18 0 0,1-17 15,-1 35-15,0-17 16,-17-1-16,-35-35 16,52 35-1,0 18-15,1 0 0,-1 0 0,0-17 0,-34 17 16,-1-18 0,0 18-1,35 0 1,0 0-16,1 0 0,-1 0 0,-52 18 31,52-18-31,0 17 0,1-17 0,-1 18 16,-17 17-1,-1 1 1,1-1 0,18-35-16,17 17 0,-18-17 0,18 18 15,-18 35 1,18-35-16,-17-1 0,17 19 31,0 17-15,0-18-1,0 0 1,17 0 0,1 1-1,0-19 1,-1 1 15,-17 0-31,18-1 31,-1 1-15,1-1 0,0 1-1,-1 0 1,19-18-1,-19 17 1,1 1 0,17-18-1,-17 18 1,0-18 15,-1 0-15,-17 17-1</inkml:trace>
  <inkml:trace contextRef="#ctx0" brushRef="#br0" timeOffset="160194.97">1834 10319 0,'-17'0'0,"-1"0"94,1 0-1,69 0 282,160-18-343,-194 18-32,88 53 31,-106 18-16,-106 17 1,-18 0 0,107-70-16,-54 17 15,36-17-15,17-18 16,-17 35 0,105-35 15,160 35-16,-177-35-15,70 35 16,-35-35 0,-52 18-1,-1 0 1,-17-18 15</inkml:trace>
  <inkml:trace contextRef="#ctx0" brushRef="#br0" timeOffset="163277.47">3528 10142 0,'0'0'0,"17"-17"15,1 17 1,0 0 15,-177 17 32,88-17-48,36 18-15,-35 17 16,-19-17 0,36 0-1,36-18 1,-1 0-1,18 17 1,-17-17 15,-1 18 141,18-1-94,141 36-62,-70-17-16,-19-19 16,19 19-16,-36-36 0,124 88 15,-71-71 16,-88 1-31,36-18 16,-19 0 0,-17 18 31</inkml:trace>
  <inkml:trace contextRef="#ctx0" brushRef="#br0" timeOffset="163757.81">3157 10760 0,'0'0'0,"-17"0"15,17 17-15,-18-17 0,0 0 16,1 0 0,-1 0-1,1 0 1,17 18 31,70 0-32,-17-18-15,0 0 16,0 17-16,17-17 0,-17 0 0,141 18 16,-70 0-1,-71-18 1,-36 17 15</inkml:trace>
  <inkml:trace contextRef="#ctx0" brushRef="#br0" timeOffset="164511.01">4463 10160 0,'17'-18'16,"-17"-17"0,18 0-1,-18 17 1,-53 36 0,-70 141-1,70-1 1,53-105-16,0 18 15,17-18-15,36 35 16,35-35 0,-70-53-16,53 17 15,-19-34 1,-52-1 0,18-17-16,-18 0 15,-141-18 1,106 53-1,-53 0 1,-1 0 0,72 0-1,17 17 1,0 1-16,0 0 16,17-18-16</inkml:trace>
  <inkml:trace contextRef="#ctx0" brushRef="#br0" timeOffset="164830.99">4957 10495 0,'0'0'0,"-71"0"16,53 0-1,1 0 17,70 0-17,105 0 1,-105 0-16,-17 0 0,16 0 16,19 0-1,-53 0-15</inkml:trace>
  <inkml:trace contextRef="#ctx0" brushRef="#br0" timeOffset="165445.22">5768 10442 0,'0'0'0,"-18"0"16,1 0-16,-19-17 15,19 17 17,158 0 15,-88 0-32,-18 0-15,18 0 0,53 0 16,-89 0-16,19 0 0,-1 0 15,18 0 1,-35 0 0,-1 0-1</inkml:trace>
  <inkml:trace contextRef="#ctx0" brushRef="#br0" timeOffset="166443.65">5927 9666 0,'0'0'0,"0"-18"16,0 1 15,0 34-15,0 19-16,0 34 15,0 89 1,0-71 0,0-52-16,0 16 15,0-34 1,0 0 0,0-36 15,0-88 0,0 89-31,0-19 0,17-34 16,-17 17-16,0-35 15,18-1 1,-18 72-16,0-18 16,0-1-1,-53 36 1,-70 53-1,105-53-15,-35 53 16,18 0 0,35-35-16,0-1 31,53 1-15,52-18-1,-16 0 1,-72 0-1,19 18-15</inkml:trace>
  <inkml:trace contextRef="#ctx0" brushRef="#br0" timeOffset="167025.66">5609 10672 0,'0'0'0,"71"35"47,-54-18-31,1 19-16,0 17 16,-1 52-1,-17-34 1,-35-36-1,0-17 1,17-18 0,0 0-16,18-106 31,36-17-15,52 17-1,18 71 1,-36 35-1,-34 35 17,-36-18-32,17 19 0,-17-1 15,0 53 1,0-35 0,-17-18-1,17-17 1</inkml:trace>
  <inkml:trace contextRef="#ctx0" brushRef="#br0" timeOffset="174008.58">2099 9172 0,'-18'0'62,"-17"35"48,0 36-95,17-53-15,-17 35 16,17 17-1,18-52-15,0 35 16,0 35 0,71 18-1,35 35 1,-53-88 0,-18-18-1,-18-35-15,-17 18 16</inkml:trace>
  <inkml:trace contextRef="#ctx0" brushRef="#br0" timeOffset="174790.74">1852 9807 0,'0'0'0,"-18"0"15,71 35 79,-17-17-78,87 35-1,-35-18 1,-88-17-16,36 0 16,16 17-1,-34-35-15,0 0 16,-18 18 0,17-18-1,1 0 1,0-36 46,-1 19-62,-17-19 0,18 1 16,53-106 15,-71 123-31,0 1 0,17 17 16,-17-18-1</inkml:trace>
  <inkml:trace contextRef="#ctx0" brushRef="#br0" timeOffset="176705.64">7408 6667 0,'0'0'0,"-17"-17"31,-1 123 1,18-53-32,0 776 31,-35 35 0,17-758-31,0 0 0,1-18 16,-89 423-1,88-422-15,-52 246 16,-18 211 0,-1 54-1,72-459-15,-1-17 0,-17 105 16,35-141-16,-35 71 16,17-71-1,18-70 1,0-1-1,18-17 17</inkml:trace>
  <inkml:trace contextRef="#ctx0" brushRef="#br0" timeOffset="178522.86">8767 6650 0,'0'-18'31,"-71"36"0,36-1-31,-18 36 16,35-35-16,-17 88 15,35-71-15,0 89 16,17 34 0,19-122-16,17 34 15,35-35 1,-35-35 0,-36-17-1,1-36 1,-71-18-1,36 36-15,-19 35 16,-34-35-16,52 17 0,-17 1 16,-18 17-16,-18 0 15,54 35 17,17 0-17,0 0-15</inkml:trace>
  <inkml:trace contextRef="#ctx0" brushRef="#br0" timeOffset="178958.34">8943 6950 0,'53'-88'31,"-106"176"-16,123-176-15,-52 88 16,-18 35-16,18-18 0,-18 1 16,0 35-16,0-35 0,0 52 15,0 1 17,-18-54-17,18-34 16,0-107-15,18 107-16,-1-19 0,19-34 16,-19 35-16,36-18 15,0 35 1,0 18 0,-18 88-1,-35-70-15,0 70 16,0 0-1,0-53-15,0 1 16,0-1 0</inkml:trace>
  <inkml:trace contextRef="#ctx0" brushRef="#br0" timeOffset="179239.46">9613 6967 0,'0'-17'0,"0"34"0,-17-34 15,17-1 1,0 0 0,35 18-1,53 0 1,-53 0-16,1 0 15,-1 0 1,-18 0 0,1-17-1</inkml:trace>
  <inkml:trace contextRef="#ctx0" brushRef="#br0" timeOffset="179721.76">10125 6773 0,'17'-17'0,"-34"34"0,70-52 15,-18 35 1,-35 53 0,0 88-1,-53 18 1,35-124-16,-17 36 15,17-36 1,18-17-16,-17-18 16,17 17-16,0-34 31,35-125 0,-17 107-31,52-141 16,1-1-1,-71 142-15,17-35 16,-17 17 0,-88 35-1,35 18 1,18 0-16,0 53 16,35-18-1,0-17-15,0-1 0,0 1 16,0 0-1,17-1-15,1-17 0,35 18 16,-35-18 0,-1 0-16,19 0 0,-19 0 0,36 0 15</inkml:trace>
  <inkml:trace contextRef="#ctx0" brushRef="#br0" timeOffset="180071.69">10830 6720 0,'36'0'0,"-72"0"0,107-35 15,-54 35-15,1 0 16,-106 35 15,53-17-15,-18 17-16,-177 71 15,160-71 1,52 1 0,159 17-1,-88-36 1,18 1-16,52 0 16,-52-18-16,-18 0 0,35 17 15,-53-17-15,0 18 0,1-18 16,-1 0-16,0 0 15,-17 17 1</inkml:trace>
  <inkml:trace contextRef="#ctx0" brushRef="#br0" timeOffset="180265.12">10777 7250 0,'-17'17'0,"-1"-17"0,53-17 0,-88 52 15,53-18 1,18 1 0,88-18-1,-88 0 1,-1 0-16,18 0 0,1 0 0,52 0 31,-70 0-31</inkml:trace>
  <inkml:trace contextRef="#ctx0" brushRef="#br0" timeOffset="181072.43">11518 6914 0,'18'0'16,"-1"0"0,1 0-1,0 18 1,-1-18 0,1 0-1,0 0 1,-36 0 15,-70 0-15,70 0-16,-17 0 15,17 0-15,-17 0 0,17 18 0,-35 52 32,53 1-17,0-36-15,18-17 0,35 52 16,70 36-1,-87-88-15,17-1 16,52 1 0</inkml:trace>
  <inkml:trace contextRef="#ctx0" brushRef="#br0" timeOffset="181338.02">11977 7302 0,'0'-17'31,"17"17"-31,36 0 16,-53 35 15,0-17-31,0-1 0,0 1 0,0 0 0,-35 52 31,17-70-31,18 18 16,18 17-1,35-35 1,53 0 0,-71 0-16,18-35 15</inkml:trace>
  <inkml:trace contextRef="#ctx0" brushRef="#br0" timeOffset="181959.87">12259 6967 0,'-35'0'31,"70"0"-31,-70 18 62,35-36 16,0 54-31</inkml:trace>
  <inkml:trace contextRef="#ctx0" brushRef="#br0" timeOffset="182387.87">12506 6897 0,'35'-18'16,"-70"36"-16,88-53 0,-35 17 0,17 0 0,-18 18 0,19-17 15,52 17 1,-88 17-16,35 1 0,-17 17 16,-18 0-16,17 18 15,-17-17-15,0 17 16,0-18-1,-35 0 1,18-17 0,-1-36-1,18-52 1,0 17 0,0 35-16,35-53 15,18-34 1,-53 87-16,35 18 15,1 0-15,17 0 16,17 106 0,-52 0-1,-1 35 1,-17-106-16,0 0 0,-53 53 16,-52 54-1</inkml:trace>
  <inkml:trace contextRef="#ctx0" brushRef="#br0" timeOffset="184031.81">8802 8079 0,'0'0'0,"-18"-18"15,-141 71 16,106-18-31,-52 89 16,105-89-16,-53 106 16,53-123-16,0 70 15,70 53 1,-52-123-16,0-1 0,17 1 16,53 0-1,-70-18-15,17-18 16,-17 0-16,-18-17 15,0 0 1,-124-36 0,89 71-16,0-18 15,-18 1-15,17 17 16,19 0 0,17 17-1,0 1-15,0 0 16,17-18-16,1 0 0</inkml:trace>
  <inkml:trace contextRef="#ctx0" brushRef="#br0" timeOffset="184269.63">9172 8431 0,'0'0'0,"-17"0"15,105 0 32,71 0-31,-124 0 0,-18 0-16,54 0 0,0-17 15</inkml:trace>
  <inkml:trace contextRef="#ctx0" brushRef="#br0" timeOffset="184526.18">10019 8414 0,'0'0'0,"-35"0"16,17 0-1,89 0 32,-36 0-31,18 0-16,299 0 16,-299 0 15,-17 0-31</inkml:trace>
  <inkml:trace contextRef="#ctx0" brushRef="#br0" timeOffset="185019.77">10495 8061 0,'0'0'0,"0"-53"15,0 35 1,0-17-1,0 53 1,0 123 0,-18-88-16,18-18 15,0 18-15,0-18 16,0 18-16,-17-18 16,17-17-1,35-159 32,-17 70-31,-18 54-16,17-107 15,-17 107-15,0-72 16,-35 1 0,17 88-16,-17-17 0,-35 17 15,52 0-15,-17 0 0,-36 0 16,-17 88-1,88-53 1,18 18 0,-1-35-16,36-18 15,88 17 1,-105-17 0,-1 0-16,53 0 0,-53 0 15,1 18-15</inkml:trace>
  <inkml:trace contextRef="#ctx0" brushRef="#br0" timeOffset="185669.58">10107 8908 0,'0'35'47,"0"53"-32,0-35 1,0 0 0,0-18-1,-18-35 1,18-17 0,18-107 15,35 36-16,0 0 1,-18 88 0,0 17-1,-17-17-15,-18 36 0,0-19 0,0 19 16,0-19-16,0 1 0,0-1 0,0 19 16,0-1-16,0 0 15,0-17-15,18 17 16,-1-35-16</inkml:trace>
  <inkml:trace contextRef="#ctx0" brushRef="#br0" timeOffset="186136.5">11483 8343 0,'18'-17'0,"-36"34"0,53-52 15,-17 17-15,-18 1 16,-18 17 15,-193 53-15,140-18-16,-53 18 15,36-18 1,71-17 0,17-1-16,-18-17 0,0 0 0,18 36 15,71-1 16,105-18-15,-105 1-16,-18 0 0,17-18 0,-34 17 16,17 1-16,-18-18 0,0 0 15,53 35 1,-70-17 0</inkml:trace>
  <inkml:trace contextRef="#ctx0" brushRef="#br0" timeOffset="186310.09">11236 8855 0,'0'0'0,"-35"17"15,35 1 1,106-18 0,-71 18-1,18-18-15,0 17 0,-18-17 16,0 0-16,18 18 0,-35-18 0,17 0 0,36 0 31</inkml:trace>
  <inkml:trace contextRef="#ctx0" brushRef="#br0" timeOffset="186906.52">12506 8326 0,'-35'35'62,"35"-18"-46,0 1-1,0 0 17,17-18-17,1 0 1,-18-53 0,0 18 15,-88 35-16,52 0-15,19 0 0,-18 0 0,17 0 16,-70 105 0,88-16-1,0-1 1,0-71-16,0 1 0,35 35 16,36-18-1,-71-17-15,35-18 0,0 18 16,-17-18-16</inkml:trace>
  <inkml:trace contextRef="#ctx0" brushRef="#br0" timeOffset="187195.5">12841 8696 0,'18'0'0,"-36"0"0,53 0 0,1 0 16,-1 0-16,0 35 31,-35 18-15,0-35-16,0 35 0,-17-36 15,-1 1-15,18 0 0,-18-1 0,1 1 16,-1 17 0,18-17-16,0-1 0,35-17 15,124 18 1,-71 0-16,53-18 15,-88 0-15,18 0 0,-18 0 0,-18-18 16,-17 18-16,17 0 16</inkml:trace>
  <inkml:trace contextRef="#ctx0" brushRef="#br0" timeOffset="190934.34">9049 10213 0,'0'0'0,"0"-18"16,-18 18-1,-17-53 1,17 36 0,1-1-1,-1 18 32</inkml:trace>
  <inkml:trace contextRef="#ctx0" brushRef="#br0" timeOffset="191101.68">8696 10442 0,'0'18'16,"0"-36"-16,-18 36 15</inkml:trace>
  <inkml:trace contextRef="#ctx0" brushRef="#br0" timeOffset="191283.86">9084 10477 0,'0'0'16,"35"0"-1,-17 0 17,0 0-17</inkml:trace>
  <inkml:trace contextRef="#ctx0" brushRef="#br0" timeOffset="192183.31">9860 10125 0,'0'-18'31,"0"36"63,0-1-63,-18-17 78,18 36-77,-17-36 139,17 35-155,17-35 15,19-18-15,-19-52 0,-17 34-1,0 19-15,0-18 16,-88 17-1,71 18 1,-1 0-16,-70 35 16,35 89-1,35-19 1,18-87-16,0 17 0,18 36 16,17-71-16,-35 35 0,18-17 15,105 52 1,-105-70-16,88 0 15,-71 0-15</inkml:trace>
  <inkml:trace contextRef="#ctx0" brushRef="#br0" timeOffset="192534.52">10407 10407 0,'0'0'0,"0"18"15,18-18-15,-1 0 16,54 35 0,-71-18-16,0 1 0,0 17 15,-71 71 1,36-70-16,0-19 0,-1 18 15,1-17-15,0 17 16,0-17 0,35 0-16,123-18 31,36 0-15,0 0-1,-107-18 1</inkml:trace>
  <inkml:trace contextRef="#ctx0" brushRef="#br0" timeOffset="192783.5">11060 10160 0,'0'0'0,"0"-18"16,0 1 0,0-1-1,17 0 1,54 18 0,-36 0-16,-17 0 15,-1 0-15,1 0 0</inkml:trace>
  <inkml:trace contextRef="#ctx0" brushRef="#br0" timeOffset="192933.42">11130 10266 0,'0'0'0,"-35"17"16,52-17 15,89 18-15,-53-18-16,-17 0 0,52 0 15,-35 0-15,-36 0 0,19 0 16</inkml:trace>
  <inkml:trace contextRef="#ctx0" brushRef="#br0" timeOffset="193417.66">12347 9878 0,'0'0'15,"0"-18"-15,0 0 16,-35 18 0,-53 89-1,52-72-15,19 19 16,17-19-16,-18 36 0,18-35 0,0 17 16,0 0-16,53 124 15,-35-124 1,52 18-16,-52-35 15,35-18-15,-36 0 16,1 0-16,0 0 0,-1 0 16,19-53-1,-36 35-15,-106-52 16,71 52-16,-36 1 0,36 17 0,-1 0 16,-87 17-1,105-17-15,1 53 16,17-35-16</inkml:trace>
  <inkml:trace contextRef="#ctx0" brushRef="#br0" timeOffset="194849.87">1905 11501 0,'0'0'0,"0"17"110</inkml:trace>
  <inkml:trace contextRef="#ctx0" brushRef="#br0" timeOffset="194999.73">1746 11800 0,'-17'36'15,"34"-72"-15,-70 89 16,53-35 0</inkml:trace>
  <inkml:trace contextRef="#ctx0" brushRef="#br0" timeOffset="195183.24">2011 11853 0,'17'0'16,"1"0"0,0 0 30,-1-17-30</inkml:trace>
  <inkml:trace contextRef="#ctx0" brushRef="#br0" timeOffset="195682.72">2646 11571 0,'17'0'62,"19"0"1,-1-18-32,-88-52 0,-106 52 1,142 36-32,-89 141 31,88-71-15,54 18-1,69-36 1,-87-52-16,17 0 0,-17-18 15,17 17-15,36-17 16</inkml:trace>
  <inkml:trace contextRef="#ctx0" brushRef="#br0" timeOffset="195933.26">2999 11889 0,'0'0'32,"17"0"-1,-17 17-31,0 19 16,0 105-1,0-53 1,0-18-1,0-52 1</inkml:trace>
  <inkml:trace contextRef="#ctx0" brushRef="#br0" timeOffset="196189.78">3422 11695 0,'-35'-36'32,"35"1"-1,88 35-16,-71 0-15,1 0 0,17 0 0,-17 0 16,0 0-16</inkml:trace>
  <inkml:trace contextRef="#ctx0" brushRef="#br0" timeOffset="196349.52">3422 11783 0,'0'0'0,"-18"17"15,36 1 1,17 0-16,0-18 16,54 0-1,-54 0-15,0 0 0</inkml:trace>
  <inkml:trace contextRef="#ctx0" brushRef="#br0" timeOffset="196684.08">4092 11501 0,'0'-18'0,"0"36"0,18-36 16,-18 0-16,17 18 16,1-17-16,53 17 15,-18 53 1,-36 35-1,-34 18 1,-1-89 0,18 18-16,-35 1 15,35-19-15,0 1 0,-36 0 16,36-1 0,18 19-1,0-36-15,123 17 16,141-17-1,-211 0-15,-19-17 0,19-1 16</inkml:trace>
  <inkml:trace contextRef="#ctx0" brushRef="#br0" timeOffset="-212454.23">2963 13353 0,'-17'0'16,"17"-18"31,53-53-31,-36 54-16,71-1 15,-17 18 1,0 0-1,-54 18-15,1 35 16,-18-36-16,0 19 0,-18 17 16,-52 35-1,52-53-15,-53 18 16,19 0 0,52-36-1,35 19 1,18-36-1,53 17-15,-1-17 32,-69 0-32,-19 0 0,54 0 15,-36 0 1,0 0 0</inkml:trace>
  <inkml:trace contextRef="#ctx0" brushRef="#br0" timeOffset="-212004.52">3616 13494 0,'18'-36'0,"-36"72"0,106-142 16,-70 106-1,-1 0-15,19 0 0,70 194 47,-106-141-31,0-36-16,0 1 0,0 0 0,-18 17 31,0-35-15,1-35-1,17-89 1,0 71-16,0-17 0,17-36 16,89-35-1,-88 123-15,52 1 16,1 17 0,-18 88-1,-53-53-15,17 53 16,-17-52-1,0-19-15,0 18 0,0-17 16,0 17-16,0 18 16,0-17-1,-17-19 1</inkml:trace>
  <inkml:trace contextRef="#ctx0" brushRef="#br0" timeOffset="-211653.97">4992 13194 0,'35'-18'0,"-70"36"0,123-71 16,-211 71 15,-89 17-15,194-17-16,-17-18 15,-36 35-15,1 0 16,70-17 15,0-1-31,70 19 16,71-1 0,-70-17-16,-36-1 0,71 1 15,18-1 1,-71 19-1,-36-36 1,-17 17 0,-17 1-1</inkml:trace>
  <inkml:trace contextRef="#ctx0" brushRef="#br0" timeOffset="-211421.79">4692 13670 0,'0'0'0,"-35"18"32,70-18-1,159 17-15,-35-17-1,-71 0 1,-70 0-16,-1 0 15,1 0 1</inkml:trace>
  <inkml:trace contextRef="#ctx0" brushRef="#br0" timeOffset="-210780.64">5997 12982 0,'0'0'0,"18"-70"32,-53 70-17,-107 53 1,37 141 0,87-53-1,18-88-15,18 52 16,52 1-1,-70-88-15,35-18 0,-17 18 16,53-18 0,-54 0-16,1-18 0,0-17 15,-18-36 1,-89 18 0,54 53-1,-18 0-15,-35 0 16,0 88 15,88-70-31,-18 0 0,18-1 0,0 19 16,0-19-1</inkml:trace>
  <inkml:trace contextRef="#ctx0" brushRef="#br0" timeOffset="-210335.46">6244 13300 0,'18'-18'0,"17"-17"15,-88 88-15,124-124 0,-36 71 16,0 0-16,1 18 0,-19-1 16,1 1-16,-1 0 0,-17 17 15,36 36-15,-36-36 16,0 18-16,0 0 15,-18-18 17,0-35-17,-34-18 1,34-17-16,18 17 0,0-35 16,0-88-1,53 0 1,-36 124-16,36-19 15,36 36 1,-72 18-16,36 35 16,18 106-1,-54-36 1,-17-17 0,0-88-16,0 17 15,-17 0 1</inkml:trace>
  <inkml:trace contextRef="#ctx0" brushRef="#br0" timeOffset="-210087.98">7108 13511 0,'0'0'0,"0"-35"31,18 35-15,0-18-16,-1 18 15,1-17-15,0 17 0,-1 0 0,36 0 16,-35 0-16,-1 0 16,1 0-16,0 0 0,-1-18 0,1 18 15,0 0-15,17-17 16</inkml:trace>
  <inkml:trace contextRef="#ctx0" brushRef="#br0" timeOffset="-209554.68">8220 13282 0,'17'0'15,"-34"0"-15,52 18 32,-35 52-17,0-34-15,0-19 16,-18 71-16,1-52 0,17 17 16,0-36-16,-36 71 15,19-52 1,17-19-16,-18-17 31,18-106 16,18-88-31,-18 142-16,17-90 15,-17 37 1,0 34-1,0 36 1,-88 35 0,-18 17-1,89 19-15,-19-1 16,1-17 0,35-1-16,71 19 15,52-36 1,18 0-1,-17 0 1</inkml:trace>
  <inkml:trace contextRef="#ctx0" brushRef="#br0" timeOffset="-208754.49">9490 12876 0,'17'0'16,"-34"0"-16,34-17 0,1-1 15,0 18 1,-89 35 15,-141 54-15,142-54-16,35-35 0,-71 53 15,53-18 1,35-17 0,36 35-1,35-53-15,17 17 16,124 19-1,-141-36-15,35 17 16,71 36 15,-106-18-15</inkml:trace>
  <inkml:trace contextRef="#ctx0" brushRef="#br0" timeOffset="-208588.84">9119 13511 0,'-35'36'16,"70"-72"-16,18 72 31,212-1-15,-195-35-16,160 0 15,-142 0 1</inkml:trace>
  <inkml:trace contextRef="#ctx0" brushRef="#br0" timeOffset="-207469.61">10548 13106 0,'0'-18'0,"0"36"0,0-54 47,18 36 140,-1 0-93,-17-17 500</inkml:trace>
  <inkml:trace contextRef="#ctx0" brushRef="#br0" timeOffset="-205989.73">11024 12753 0,'0'0'0,"0"-35"47,-17 35-31,-1 0-16,-88 105 15,89-69-15,-19-1 0,1 36 0,17-36 16,1 18-16,17 70 15,0-87-15,0 52 0,0-35 16,17-18-16,72 53 16,-37-53-1,1-35 1,18-17 0,-71-19-16,18 36 15,-18-35-15,0-35 16,0 34-16,-18 19 15,-17 17-15,-18-36 0,-53 36 16,35 18 0,54 0-1,-19 17 1,36 36 0,0-54-16</inkml:trace>
  <inkml:trace contextRef="#ctx0" brushRef="#br0" timeOffset="-205503.96">11448 13053 0,'17'-18'0,"-34"36"0,52-36 16,-17 18 0,17 53 15,-18 53-15,-17-36-1,0 1 1,0-53-1,0-1-15,0-34 32,0-72-17,18-69 1,53-1 0,-54 141-16,36-17 15,18 17 1,-36 18-16,-35 18 15,88 88-15,-35 70 16,-18-70 0,-35 18 15,0-54-15</inkml:trace>
  <inkml:trace contextRef="#ctx0" brushRef="#br0" timeOffset="-201980.42">635 14799 0,'-18'-18'15,"18"71"17,0 18-17,0-54 1,0 1-16,0 0 0,0 17 16,0 0-1,0 1 1,-17-19-1,17-70 17,53-105-17,-36 105-15,107-71 16,-54 89 0,-17 35-1,-18 35 1,-35-17-16,0 52 15,0 1 1,0-36-16,0 36 16,0-36-1,0-17 17,18-18-17,0 0-15</inkml:trace>
  <inkml:trace contextRef="#ctx0" brushRef="#br0" timeOffset="-201757.67">1217 14781 0,'0'-17'31,"18"-19"-31,17 36 0,18 0 16,-35 0-16,17 0 0,18 0 16,-18 0-16,-17 0 15,17 0-15,0 0 16</inkml:trace>
  <inkml:trace contextRef="#ctx0" brushRef="#br0" timeOffset="-201607.77">1446 14852 0,'-35'18'15,"70"-36"-15,-105 71 16,52-53-16,36 0 31,70 0-15,53 0 0</inkml:trace>
  <inkml:trace contextRef="#ctx0" brushRef="#br0" timeOffset="-200657.58">1870 14746 0,'0'0'0,"35"-35"31,-17 70 16,-1 71-32,-17 17 1,0-70 0,0-35-16,0 0 15,0-1 1,18-87 15,0-36-15,-1 53-16,-17 35 15,0-70-15,0 53 16,0-36-16,-17-17 31,-1 88-15,-35 0-1,35 18-15,1 52 16,-36 36 0,53-71-16,0-17 0</inkml:trace>
  <inkml:trace contextRef="#ctx0" brushRef="#br0" timeOffset="-200508.45">1693 15064 0,'0'0'15,"0"17"-15,89-17 32,52 0-17,-88 0 1,-18-17-16,18-1 0</inkml:trace>
  <inkml:trace contextRef="#ctx0" brushRef="#br0" timeOffset="-197825.06">3810 14570 0,'-18'0'16,"1"0"15,17-18-16,17 0-15,19-17 16,69 0 0,-87 35-16,0-18 15,17 18-15,0 36 16,-35-19 0,0 18-16,0-17 0,-141 141 31,124-142-31,-1 19 0,-17-1 15,17-17-15,0-18 0,18 35 16,-17-17 0,123-1-1,35-17 1,-106 0-16,0 0 0,18 0 16,18-17-1,-54 17-15,1 0 16</inkml:trace>
  <inkml:trace contextRef="#ctx0" brushRef="#br0" timeOffset="-197454.03">5045 14464 0,'35'0'31,"-70"0"-31,52 0 16,-52 0-16,17 18 15,-17-1-15,0-17 0,-89 71 16,89-71-16,17 0 15,1 17-15,-1 1 0,1-18 16,-1 35 0,18-17-1,0 0 1,18-18-16,34 0 0,1 17 0,-17-17 16,-1 18-16,0-18 0,1 17 0,87 1 31,-105-18-31,-18 18 0,17-18 0,1 0 15</inkml:trace>
  <inkml:trace contextRef="#ctx0" brushRef="#br0" timeOffset="-197274.92">4833 14958 0,'-35'35'31,"70"-70"-31,18 70 15,0-35 1,-35 0-16,17 0 0,18 0 0,-18 0 16,18 0-16,-18 0 0,36 0 15</inkml:trace>
  <inkml:trace contextRef="#ctx0" brushRef="#br0" timeOffset="-194410.06">5680 14570 0,'0'0'0,"0"-18"46,0 0-30,17 18-16,-17-17 0,18 17 0,0 0 16,70-35-1,53 17 1,-106 18-16,-17 0 0,35 0 16,-36 0-1,1 88 1,-36-53-16,-17 1 0,-18-1 15,0 35-15,-35 1 16,70-53-16,-17 17 16,35-17-1,0-1 1,35-17-16,107 18 16,-107-18-1,0 0-15,18 0 0,35 0 0,18 0 31,-35 0-15,-54 0-16,1 0 16</inkml:trace>
  <inkml:trace contextRef="#ctx0" brushRef="#br0" timeOffset="-190661.53">7426 14411 0,'0'0'0,"0"-18"31,-176 71 0,70-17-15,70-19-16,1 1 0,-18 17 16,-53 0-1,89-17-15,-18 0 16,35-1-1,0 1 1,17-18-16,107 0 16,-89 18-16,0-18 15,18 0-15,-18 0 0,124 17 16,-71 1 0,-35-18-1,-35 0 1,0 17 15,-18 1-15</inkml:trace>
  <inkml:trace contextRef="#ctx0" brushRef="#br0" timeOffset="-190428.46">7056 15028 0,'0'0'0,"-18"18"16,36-18 0,87 0-1,-69 0-15,105 0 16,35 0 0,-141 0-16,54 18 15,-54-18 1,-17 0 15</inkml:trace>
  <inkml:trace contextRef="#ctx0" brushRef="#br0" timeOffset="-189161.26">8484 14323 0,'0'0'0,"18"0"0,0-36 32,-1 19-17,-176 105 17,36 71-17,105-106-15,18 0 0,0 105 16,89 19-1,34-89 1,-17-88 0,-36 0-1,-34-53 1,-36-18 0,-124 19-1,1 34 1,35 18-1,88 35 1,-36 18 0,36-18-16</inkml:trace>
  <inkml:trace contextRef="#ctx0" brushRef="#br0" timeOffset="-186595.85">794 15804 0,'0'-17'16,"53"-18"15,-18 35-15,18 105 0,-36-69-16,-17-19 0,0 36 15,0 0-15,-17 18 16,-18 17-1,35-71 1,-36-17 0,36-35-1,0-106 1,18 88-16,17 0 16,-17 18-16,-1 0 0,72-53 15,-1 70 1,-35 18-1,-18 88 1,-17 18 15,-18-71-31,0-17 0,0-1 0,0 1 0,0 0 16,0-1-16,0 1 0,0 17 31</inkml:trace>
  <inkml:trace contextRef="#ctx0" brushRef="#br0" timeOffset="-186412.34">1552 15963 0,'18'-17'16,"52"-1"15,-52 18-31,0 0 0</inkml:trace>
  <inkml:trace contextRef="#ctx0" brushRef="#br0" timeOffset="-186280.12">1658 16087 0,'-18'0'16,"36"0"15,70 0-15,-70 0-16,0 0 0,34-18 15</inkml:trace>
  <inkml:trace contextRef="#ctx0" brushRef="#br0" timeOffset="-185980.19">2011 15857 0,'0'-35'15,"17"0"1,54 17 0,0 36-1,-54 70 1,-34 18-1,-19-18 1,36-70-16,-17-18 0,17 17 16,0 1-16,35-18 15,0 0-15,-17 0 16,35 0-16,-18 0 0,159-35 16,-70-18-1</inkml:trace>
  <inkml:trace contextRef="#ctx0" brushRef="#br0" timeOffset="-184030.09">1852 16633 0,'0'0'0,"0"18"47,18 0-31</inkml:trace>
  <inkml:trace contextRef="#ctx0" brushRef="#br0" timeOffset="-183875.2">1905 17110 0,'0'17'0,"0"-34"0,0 52 47</inkml:trace>
  <inkml:trace contextRef="#ctx0" brushRef="#br0" timeOffset="-183714.45">1993 17427 0,'0'0'0,"0"18"16</inkml:trace>
  <inkml:trace contextRef="#ctx0" brushRef="#br0" timeOffset="-176500.48">15081 13811 0,'0'-17'31,"-53"17"0,36 0-31,-1 0 0,0 0 16,1 70-1,17-52 1,17-1 0,1-17-16,17 0 15,1 0 1,-36-17-16,0-18 16,0 17-1,-36 18 1,-17 0-1,36 0-15,-19 18 16,36-1-16,0 1 16,-17 17-1,34-17 17,19-18-17,-1-36 1,0-16-1,-35 16 1,18 36 0,-18-17-16,18 17 31,-18 35-31</inkml:trace>
  <inkml:trace contextRef="#ctx0" brushRef="#br0" timeOffset="-176117.11">14764 14429 0,'0'17'31,"0"-34"-31,35 17 31,-35-18-31,18 18 0,-18-35 31,-71 35-15,18 17 0,18 54-1,35-53-15,0-1 16,0 18 0,18-17-1,17-36 1,-18 1-1,1-18 1,-18-1 0,18 36 31</inkml:trace>
  <inkml:trace contextRef="#ctx0" brushRef="#br0" timeOffset="-175766.34">15328 14376 0,'0'-18'0,"0"36"0,35-54 16,-35 19-16,0 52 78,18 0-47,-18-105 0,-35 34-15,17 19-1,-17 17 1,17 0 0,18 35-1,0-17 1</inkml:trace>
  <inkml:trace contextRef="#ctx0" brushRef="#br0" timeOffset="-175283.77">15734 14076 0,'35'-18'31,"-70"36"-31,88-36 16,-36 18-16,-17 18 15,0 88 1,18-53 0,-18-1-1,0-34 1,-18-18 0,18-53-1,0-35 1,0 70-16,18-123 15,70 0 1,-70 124-16,17 17 16,18-36-16,18 36 15,-18 88 1,-53 54 15,0-107-31,0 88 16,0-17-1,0-88-15,0-1 16,0 1 0</inkml:trace>
  <inkml:trace contextRef="#ctx0" brushRef="#br0" timeOffset="-174766.98">16581 14182 0,'-36'0'47,"19"17"-31,-1 1-16,18 52 15,0 19 1,18-36 0,-1-53-1,36 0 1,-53-36 15,18 1-31,-18 0 16,0-36-1,-18 36 1,1 35 15,17 18-31</inkml:trace>
  <inkml:trace contextRef="#ctx0" brushRef="#br0" timeOffset="-174534.6">16810 14041 0,'0'-36'0,"17"19"31,36-1-15,18 0-1,17 18 1,-70 0-16,17 0 16,-17 0-16</inkml:trace>
  <inkml:trace contextRef="#ctx0" brushRef="#br0" timeOffset="-174400.69">17022 14076 0,'-18'17'0,"36"-34"0,-36 52 16,53 0 15,106-17-15,-88-18-1</inkml:trace>
  <inkml:trace contextRef="#ctx0" brushRef="#br0" timeOffset="-173816.28">17903 13776 0,'0'0'0,"0"88"62,0 141-31,-17-140-15,17-19 0,0-35-1,0-87 32,17-90-31,-17 90-16,0-37 15,0-34 1,0 70 0,0 18-1,-52 52 17,16 72-1,1-54-31,-18 35 15,18-34-15</inkml:trace>
  <inkml:trace contextRef="#ctx0" brushRef="#br0" timeOffset="-173683.89">17568 14393 0,'0'36'16,"0"-72"-16,53 107 15,-35-71-15,17 0 0,0 0 16,124 18-1,-88-18 1</inkml:trace>
  <inkml:trace contextRef="#ctx0" brushRef="#br0" timeOffset="-124850.58">17498 12577 0,'-18'0'46,"18"-18"33,0 36 30,0 105-78,0-17 0,0-53-15,18-18 0,-18-17-1,0-1 1,0 1 0,0-53 46,-36-142-31,36 160-31,-17-19 0,17 1 16,-18 0-16,18 17 0,0 1 0,-35-89 31,35 53-15,-18 17-1,1 36 1,-1 0 0,-17 36-1,17 17 1,0 0 0,18-36-1,-17-17 1,17 18 78</inkml:trace>
  <inkml:trace contextRef="#ctx0" brushRef="#br0" timeOffset="-124551">17233 12859 0,'0'0'0,"-17"0"15,-1 17 1,36-17 15,87 0-15,-69 0-16,-19 18 16,71-18-16,-17 0 31,-36 18-16,-17-18 1</inkml:trace>
  <inkml:trace contextRef="#ctx0" brushRef="#br0" timeOffset="-122968.68">16334 12365 0,'0'0'0,"-18"-18"47,0 18-16,36 0 0,123 53-15,-123-35-16,70-1 16,-18 19-1,-70-19-15,36-17 16,-19 18-1,1-18 1,-53 35 0,-106 18-1,-53-18 1,176-35-16,-53 36 16,18-36 15,36 17-16,-1-17 1,1 0 0</inkml:trace>
  <inkml:trace contextRef="#ctx0" brushRef="#br0" timeOffset="-122669.08">16704 12806 0,'0'0'0,"18"0"15,-1 0 17,-87 17-17,-89 36 1,-70-35 0,193 0-16,-34-1 15,17-17 1,35 0-16,1 18 0,-19-18 31</inkml:trace>
  <inkml:trace contextRef="#ctx0" brushRef="#br0" timeOffset="-121868.68">14940 12541 0,'0'0'0,"0"-17"15,35 34 16,1 36-15,-1 18 0,-35-18-1,0-36-15,0 19 16,0-19 0,0 1-1,-18-18 16,18-35-15,0 17-16,0-35 16,0 18-16,36-89 15,-1 89-15,53-71 16,18 71 0,-53 52-1,0 72 1,-53 17-1,17-36 1,-17-52-16,18 35 16,70-18-1,-17-35 1,-36 0 0</inkml:trace>
  <inkml:trace contextRef="#ctx0" brushRef="#br0" timeOffset="-117120.1">3828 17357 0,'0'-18'31,"-36"18"-16,36 18 32,36-1-31,-19-17-16,1 18 16,17-18-1,-35-18 1,0-17 15,-53 0-15,0 35-1,36 0-15,-19 0 16,1 17 0,35 19-1,0-19 1,18-17-1,-1 0 1,1 0-16,0 0 16,-1 0-1</inkml:trace>
  <inkml:trace contextRef="#ctx0" brushRef="#br0" timeOffset="-116720.04">3687 17692 0,'0'17'0,"-18"-17"0,36-17 0,-36 52 15,18-17 1,0-1 0,18-17-1,-1 0 1,1-17-16,-18-1 15,-18 18 1,-17 0 0,-18 0-1,35 0-15,1 18 16,-1 35 0,18-18-1,18-35 1,17 0 15,-35-18 0,0 1-15,0-1 0</inkml:trace>
  <inkml:trace contextRef="#ctx0" brushRef="#br0" timeOffset="-116203.81">4322 17727 0,'-36'-35'31,"19"35"-15,-1-18-1,18 53 17,35-17-17,1-18 1,-1 0-1,-18 0 1,-17-53 0,-52 18-1,-1 35 1,17 0 0,36 53-1,0-18 1,36 0 15,-19-17-31,1-18 16,17 0-1,-35-18 1,0 1 0,0-1 15</inkml:trace>
  <inkml:trace contextRef="#ctx0" brushRef="#br0" timeOffset="-115535.45">5221 17233 0,'0'-17'0,"0"34"0,0-52 16,0 0-16,0 17 0,-18 0 15,1 1-15,-18 17 0,17-18 0,0 18 0,1-18 16,-1 18-16,-17 0 16,17 89-1,18-72-15,0 36 0,18 88 16,35-17 0,-36-18-1,-17-36 1,-17-52-1,-1-1 17,0-17-32,-17 0 15</inkml:trace>
  <inkml:trace contextRef="#ctx0" brushRef="#br0" timeOffset="-115386.75">4904 17639 0,'0'-35'16,"0"17"-16,0-17 15,17-1 1,107-17 0,-89 36-16,0-1 0,18 1 15,0 17-15,-35 0 16,35-18-16</inkml:trace>
  <inkml:trace contextRef="#ctx0" brushRef="#br0" timeOffset="-115203.65">5574 17321 0,'0'-17'31,"0"34"-31,-53-34 31,0 52-15,35-17-16,18 35 16,36 88-1,52-35 1,-18-71-1</inkml:trace>
  <inkml:trace contextRef="#ctx0" brushRef="#br0" timeOffset="-114770.64">5821 17392 0,'0'0'16,"0"-53"-1,35 106 32,-17 53-31,-18-36 0,0-17-1,-18-35 1,18-71 15,18-106-15,-1 124-16,36-53 15,-35 52-15,0 19 16,-1-1-16,36 18 16,18 18-1,-54-1-15,1 19 16,0 34-16,-1 36 15,-17-35 17,0-36-32,0 0 15</inkml:trace>
  <inkml:trace contextRef="#ctx0" brushRef="#br0" timeOffset="-114536.35">6368 17198 0,'70'-71'31,"-52"71"-31,-106 71 0,335-71 16,-230 18-16,18 34 16,18 54-16,-35 35 15,-36-17 1,-17-71-1,-35 17-15,-19 1 32,72-71-32</inkml:trace>
  <inkml:trace contextRef="#ctx0" brushRef="#br0" timeOffset="-114320.74">7073 17445 0,'0'0'0,"18"-35"16,-1 17 0,72 0-1,-54 18-15,53 0 16,-17 0-1</inkml:trace>
  <inkml:trace contextRef="#ctx0" brushRef="#br0" timeOffset="-114170.16">7214 17498 0,'0'0'0,"-35"0"15,35 17 1,53 1-1,-18-18-15,71 0 16,-35 0-16</inkml:trace>
  <inkml:trace contextRef="#ctx0" brushRef="#br0" timeOffset="-113619.16">8255 17022 0,'0'-18'0,"0"0"15,0 54-15,0-89 0,0 35 16,-18 18-1,-70 53 1,88 0-16,-35-18 0,-18 106 16,35-35-1,18-71-15,0 89 16,0-89-16,18 53 16,35-35-1,-35-35-15,52-1 16,89-69-1,0-90 17,-71-69-17,-71 158-15,-17-53 16,0 0 0,-35 71-16,17 0 0,-87-1 15,-19 36 1,1 36-1,105-1-15,0 18 16,18-18-16,0-17 0,18 52 16,17-34-16,1-1 0,69 0 15,-69-17-15,87-1 16,71-34 0</inkml:trace>
  <inkml:trace contextRef="#ctx0" brushRef="#br0" timeOffset="-112770.3">9331 16686 0,'0'0'0,"0"-17"0,18 17 0,-18-36 15,-53 54 17,-71 106-17,124-54-15,-53 107 16,71-1-1,105 18 1,-34-106 15,-72-70-31,1-18 0,0 0 0</inkml:trace>
  <inkml:trace contextRef="#ctx0" brushRef="#br0" timeOffset="-112271.13">9543 17004 0,'0'-35'31,"0"70"-31,35-53 16,-17 36-1,-18 0-15,17-1 0,-17 18 0,18-17 16,-18 17-16,17-17 16,-17 70-1,0-70-15,0 17 16,0-17 0,-17-18-1,17-18 1,0-52-1,0 52-15,0-70 16,70-36 0,-34 107-1,34 17 1,-52 0-16,17 35 16,-35 0-16,35 36 15,-35-54-15,0 19 16,0 17-16,0-36 0,0 18 15,0 1-15,0 17 32,0-36-17</inkml:trace>
  <inkml:trace contextRef="#ctx0" brushRef="#br0" timeOffset="-112055.21">10072 16775 0,'0'-18'0,"17"18"0,-34 18 0,123-71 15,-71 53 1,18 17-16,-18 1 0,18 17 0,53 106 16,-71 71-1,-53 0 1,-34-177-1,-19 18-15,-105 70 0,52-105 16,36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1T03:20:55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2787 2487 0,'0'0'0,"-18"0"78,1 0-62,-1 35-16,0 1 0,18 34 15,0 18 1,0-70-16,0 0 16,0 17-16,0-17 0,0 70 15,-17-53-15,-36 0 16,18-17-1,-1 0 1,19-18-16</inkml:trace>
  <inkml:trace contextRef="#ctx0" brushRef="#br0" timeOffset="210.88">2452 2805 0,'0'0'0,"0"-36"16,17 1-1,19 0 1,-1 35-16,18 0 16,17 0-1,-34 0-15,34 0 16</inkml:trace>
  <inkml:trace contextRef="#ctx0" brushRef="#br0" timeOffset="400.9">3034 2663 0,'18'-17'0,"-18"-1"16,-71 36 31,36 35-32,35-36-15,0 1 0,0 35 0,0-35 16,0 34-16,0-16 0,53 52 16,-36-53-16,1-17 0,17 17 15,-17-17-15</inkml:trace>
  <inkml:trace contextRef="#ctx0" brushRef="#br0" timeOffset="811.54">3210 2875 0,'0'0'0,"0"-88"16,18 70-1,0 18-15,-1 0 16,1 18-16,17 70 31,-35-70-31,0 17 0,0 0 16,0-17-16,0 17 0,0-17 15,-18 17 1,1-17 0,-1-36-1,18-70 1,0 70-16,0-35 0,0 0 16,18 36-16,17-54 15,36 54 1,-18 34-1,-18 71 1,-35-17 0,17 17-1,-17-70-15,0 0 16,0-1 0</inkml:trace>
  <inkml:trace contextRef="#ctx0" brushRef="#br0" timeOffset="1027.74">3528 2681 0,'17'-18'15,"-34"36"-15,34-53 0,19 17 16,-19 18 0,1 0-16,0 18 0,35 52 15,-18 19-15,-18-37 0,-17 1 16,0 0-16,0-35 0,-35 123 15,-35-35 1,52-88-16,-17-1 16,17-17-16</inkml:trace>
  <inkml:trace contextRef="#ctx0" brushRef="#br0" timeOffset="1260.99">4092 2875 0,'0'0'0,"0"-18"16,0 1-16,106-18 31,-18 35-16,-70 0-15,0 0 16</inkml:trace>
  <inkml:trace contextRef="#ctx0" brushRef="#br0" timeOffset="1377.62">4233 2893 0,'-17'17'0,"34"-34"16,-52 70-1,35-36 1,35 1-1,-17-18-15,0 0 0,35 0 16,-18 0-16,0 0 0</inkml:trace>
  <inkml:trace contextRef="#ctx0" brushRef="#br0" timeOffset="1860.75">4780 2593 0,'-18'0'0,"36"0"0,-36-18 16,18 1-16,0-1 31,18 0-31,35 18 0,-35 0 16,35-17-16,17 17 15,-52 0-15,17 0 16,0 0-16,-17 0 0,-18 17 16,0 1-16,0 0 15,0-1-15,-35 1 0,-1 17 16,19-17 0,17-1-16,-35 19 0,17-19 15,18 1-15,53 35 31,-36-35-15,1-1-16,-18 36 16,-18-18-1,-17-17-15,-35 17 16,-36-17 0,88-18-1,0 18-15,1-18 31</inkml:trace>
  <inkml:trace contextRef="#ctx0" brushRef="#br0" timeOffset="2326.96">5309 2646 0,'18'-18'16,"-36"36"-16,54-36 16,-19 36-1,1-1-15,-18 54 16,17-53-16,-17 17 0,0-17 0,0-1 16,0 89 15,0-71-16,-17-17 1,-1-18 0,18-53-1,0-70 1,35 17 0,-17 88-16,-18 0 0,53-34 15,-35 52 1,-1 0-16,1 0 15,17 17-15,-17-17 0,0 71 16,-18 35 0,0-18-1,0-71-15,0 19 16,0-19 0,0 1-16,-18-18 15</inkml:trace>
  <inkml:trace contextRef="#ctx0" brushRef="#br0" timeOffset="2927.76">5556 2170 0,'0'0'16,"0"-18"-16,0 0 31,53 1-15,0-1-1,0 18 1,-35 0-16,-1 0 16,-17 18-16,0 17 15,0 53 1,-17-70-16,-1-1 0,0 19 15,1-1 1,70-35 31,-36 0-31,1 0-16,0 0 0,52 35 31,-52 18-16,-36 0 1,18-35-16,-35-1 16,17 19-1,1-36-15,-1 0 16</inkml:trace>
  <inkml:trace contextRef="#ctx0" brushRef="#br0" timeOffset="3727.13">5997 2716 0,'0'0'0,"0"36"16,0-1 30,0-17 17,0-1-32,0 1-15,0-1 31,0 1 0,18 0 93,-1-18 1,1 0-126,53 0 1,-36 0-16,18 0 16,106 0-1,-54 0 1,-34 0 0,-53 0-16,-1 0 15</inkml:trace>
  <inkml:trace contextRef="#ctx0" brushRef="#br0" timeOffset="3976.72">6350 2734 0,'0'-18'0,"0"36"0,-35-71 31,35 71 1,0 88-17,0-71-15,35 71 16,0-18 0,-35-53-16,0 53 15,18-52 1,0-19-16</inkml:trace>
  <inkml:trace contextRef="#ctx0" brushRef="#br0" timeOffset="4444.2">6809 2752 0,'0'0'0,"0"-36"31,17 19-15,-17-1-16,18 18 0,17-18 15,-17 18-15,52 0 16,-34 0 0,-19 89-1,-52 34 1,17-105-16,-17 52 16,0-17 15,17-35-31,18 0 15,0 17 1,88-18 0,53 1-1,-123-18-15,0 0 0,35 0 16,-18 0-16,0 0 16,0 0-1</inkml:trace>
  <inkml:trace contextRef="#ctx0" brushRef="#br0" timeOffset="4943.46">7267 2787 0,'0'0'0,"0"-35"15,18 35 16,-1 0-15,1 17-16,0-17 0,17 53 16,18 71-1,-35-71 1,-18-18 0,0 0-1,-18-35 1,-17-35-1,-1-71 1,19 18 0,17-18-1,0 88-15,35-35 16,18 36 0,35 17-1,-88 17 1,35 1-16,18 53 15,-17 34 1,-36-34 0,17-36-1,-17 1 1</inkml:trace>
  <inkml:trace contextRef="#ctx0" brushRef="#br0" timeOffset="5393.42">7620 2222 0,'0'-17'31,"0"-1"-15,35 18 15,1 0-15,-19 0-16,1 0 0,-1 0 15,19 53 1,-36 0-1,0 35 1,-18-52 0,18-19-1,0 1 1,18-18 0,-1 0-1,19-18-15,52-17 16,194-36-1,-141 54 1,-17 17 0</inkml:trace>
  <inkml:trace contextRef="#ctx0" brushRef="#br0" timeOffset="6442.42">8378 2805 0,'-17'0'47,"-1"0"-16,1 0 1,69 0-1,248 0 0,-229 17-15,-1-17-1,-17 0 1,-35 0 0</inkml:trace>
  <inkml:trace contextRef="#ctx0" brushRef="#br0" timeOffset="6709.14">8608 2699 0,'-18'-36'16,"36"72"-16,-54-89 16,36 106 30,0 70-30,0-88-16,0 71 16,0 18-1,0-107-15,0 54 16,18-53 0,-18-1-1</inkml:trace>
  <inkml:trace contextRef="#ctx0" brushRef="#br0" timeOffset="7293.01">9172 2646 0,'0'-18'16,"0"1"15,18-1-15,88 0-1,17-17 1,-35 17 0,-52 18-1,-36-17 1,-89 17 0,-69 17-1,105 36 16,0 18-15,70 17 0,1-53-16,70 71 15,-17-18 1,-53-52 0,-18-1-1,-53-17 1,-18-18-1,53 0-15,1 0 16,-19 0 0,19 0-1</inkml:trace>
  <inkml:trace contextRef="#ctx0" brushRef="#br0" timeOffset="7725">9737 2734 0,'0'0'15,"70"-35"1,-52 35-16,-1 0 0,1 0 0,0 0 16,52 70-1,-52-34-15,0 34 16,-18 18-1,0-52 1,0-1 0,0-53 15,-18-52-15,18-54-1,71 18 1,-1 53 15,-17 36-15,-35 17-16,-1 17 0,1 19 15,0-19-15,-18 54 16,0 17 0,0-35-1,0-18 1</inkml:trace>
  <inkml:trace contextRef="#ctx0" brushRef="#br0" timeOffset="8125.77">10724 2752 0,'0'0'15,"-17"-18"-15,-1 18 0,1 0 16,-1 0-1,-17-18 1,105 18 15,142-17-15,-177 17-16,18 0 16,88 0-16,0 0 15,-88 0 1,-18 0 15,-35-18-31</inkml:trace>
  <inkml:trace contextRef="#ctx0" brushRef="#br0" timeOffset="8375.82">11201 2505 0,'0'0'0,"-18"-18"16,0 18-16,1 0 0,17-18 15,0 1 1,-18 17 0,18 53-1,0 70 1,0 54 0,18-54-1,-18-105-15,0 35 16,0-18 15,17-35-31</inkml:trace>
  <inkml:trace contextRef="#ctx0" brushRef="#br0" timeOffset="8865.03">11906 2575 0,'0'0'0,"36"-17"31,-19 87 0,-17 142-15,0-177-1,0-17-15,0-1 0,-17 54 32,17-106 15,17 17-32,-17-17-15,18-36 16,-1-35-1,-17 71-15,18-35 16,-18-1 0,0 53-16,0-17 15,0 0 1,-35 35 0,-36 17-1,18 54 1,0 0 15,53-54-31</inkml:trace>
  <inkml:trace contextRef="#ctx0" brushRef="#br0" timeOffset="9075.34">11730 2981 0,'53'35'15,"53"-35"1,-53 0-16,176 0 16,-141 0-1</inkml:trace>
  <inkml:trace contextRef="#ctx0" brushRef="#br0" timeOffset="11839.59">13441 2963 0,'0'-17'15,"0"70"48,-35 17-47,17-35-1</inkml:trace>
  <inkml:trace contextRef="#ctx0" brushRef="#br0" timeOffset="12523.96">14252 2646 0,'-35'17'0,"70"-34"16,71-36-16,-71 18 16,1 35-1,-36 17 1,0 1 0,0 0-16,-36 17 15,-34-18 1,52 1-16,-35-18 15,0 0 1,53-18 15,0-52-15,0 35-16,18-1 16,35-17-1,-53 36-15,17 17 0,19-18 16,34 36-1,1 123 1,-53-88-16,17 88 16,-35-88-16,17 70 15,-17 1 1,0-107-16,0 54 16,0-36-1,18-17 1,-36-18 15,-34-35 0,16 17-31,-34-70 16,17 35 0,53-18-1,0 1 1,17 70-16,19-36 15,34-16 1,-34 52-16,-19-18 0,18 18 0,-17-18 16</inkml:trace>
  <inkml:trace contextRef="#ctx0" brushRef="#br0" timeOffset="12725.43">15099 2469 0,'18'-35'15,"-36"35"32,-17 53-31,17-18-16,-17 54 16,35 52-1,0-88-15,35 52 16,53-16-1</inkml:trace>
  <inkml:trace contextRef="#ctx0" brushRef="#br0" timeOffset="13139.46">15275 2681 0,'0'0'0,"0"-53"16,0 36-16,18 34 31,35 89 0,-53-88-31,0 17 0,0 18 16,0 0 0,0-18-1,-35-53 16,17-70-15,18 53-16,0 17 0,0-35 16,35-70-1,18 88 1,0 35 0,-35 0-16,17 35 15,18 53 1,-36-53-16,-17-17 15,18 35-15,-18 17 32,0-52-32</inkml:trace>
  <inkml:trace contextRef="#ctx0" brushRef="#br0" timeOffset="13363.44">15628 2417 0,'0'0'0,"53"-18"15,-35 18-15,17 0 0,18 18 16,-36 34-16,36 1 0,0 36 16,0 16-16,-35-52 15,-1 88-15,-17 1 16,-17-54-1,-1-88 1</inkml:trace>
  <inkml:trace contextRef="#ctx0" brushRef="#br0" timeOffset="14173.62">16457 2787 0,'0'0'0,"-18"0"47,142-18-16,-89 18-31,-17 0 0,-1 0 16,1 0 0</inkml:trace>
  <inkml:trace contextRef="#ctx0" brushRef="#br0" timeOffset="14323.17">16492 2946 0,'36'17'31,"-72"-34"-31,230 70 16,-141-53-1,35 0-15</inkml:trace>
  <inkml:trace contextRef="#ctx0" brushRef="#br0" timeOffset="14789.25">17057 2663 0,'0'-17'31,"0"34"-31,53 1 31,35 141-15,-70-124-16,-1 53 16,1 1-1,-18-37 1,0-140 46,0-141-30,17 176-32,107-70 31,-106 123-31,17 0 16,-18 0-16,36 52 15,18 90 1,-71-107-16,18 0 0,-18 18 15,0-18-15,0 36 16,0-36 0,0-17-1</inkml:trace>
  <inkml:trace contextRef="#ctx0" brushRef="#br0" timeOffset="15424.13">17639 2293 0,'0'-18'15,"-18"18"17,1-17 15,17-36-16,0 35-16,70-17 1,54 17 15,-89 18-31,0 0 16,18 18 0,-53 0-1,0-1-15,0 1 0,0-1 16,-18 19-1,1-36-15,17 17 0,-35 1 16,17 0 0,0-18-16,89 0 47,-54 17-32,1-17-15,35 18 16,-35 35-1,-18 17 1,-89 1 15,72-71-31,-18 18 0,-1-1 16,19-17-16,-19 0 0,19 0 0</inkml:trace>
  <inkml:trace contextRef="#ctx0" brushRef="#br0" timeOffset="21088.05">2752 4639 0,'0'0'0,"-18"0"94,141-35-47,-105 35-32,17-18-15,36 0 16,0 18 0,-54 0-16,-17 18 0,18 0 15,-18 52 1,-18-17 0,-35 0-1,36-35 1,-1-1-1,71-17 32,-18 0-31,89 18 15,-124 0-31,0 17 16,0 18-1,-36 0 1,1-36 0,17-17-16,1 0 0,-18 0 15,-1 0 1,19 0 0,17-17-16,-18 17 15,18-35 1</inkml:trace>
  <inkml:trace contextRef="#ctx0" brushRef="#br0" timeOffset="21636.95">3369 4727 0,'18'-35'31,"-36"70"-31,71-88 16,-35 53-16,-18 18 16,35 70-1,0 0 1,-35-70-16,0 0 15,0-1-15,0 1 0,0 35 16,0-71 47,0-35-48,0 18-15,0 17 0,0-35 16,0-88-1,18 124-15,17-36 16,18 53 0,0 70-1,-35-17 1,-18 53 0,0-88-16,0 17 0,0 0 15,0 1 1,0-19-1</inkml:trace>
  <inkml:trace contextRef="#ctx0" brushRef="#br0" timeOffset="22304.5">3598 4410 0,'0'-18'0,"0"36"0,0-71 16,0 35 0,0 1-16,0-1 0,0 0 0,18 1 15,-18-1-15,18 0 0,-1 18 16,-17-17-16,141-36 31,-105 53-15,-1 0-16,-17 0 15,-18 17-15,17-17 0,-17 18 16,0 0-16,0-1 0,0 1 16,-17 0-16,17 17 15,-18-17-15,0-18 0,18 17 16,0 1-16,-17-18 0,17 17 16,35-34 30,-17 17-30,52 0 0,-52 0-1,17 17-15,-17 19 16,-1 17 0,-17-36-16,0 1 0,0 0 15,-53 17 1,53-18-16,-17 1 0,-1-18 15,0 0-15,1 0 16,-1 18 0</inkml:trace>
  <inkml:trace contextRef="#ctx0" brushRef="#br0" timeOffset="22612.94">4092 4780 0,'0'0'0,"-17"0"16,52 0 31,71 0-31,17 0-1,18 0 1,-123 0-1,17 0-15</inkml:trace>
  <inkml:trace contextRef="#ctx0" brushRef="#br0" timeOffset="22870.52">4427 4639 0,'0'0'0,"0"-18"15,-17 18-15,-1-17 32,18 34-17,0 1-15,0 17 16,0 18-16,0-35 0,0 17 0,0 18 16,0 71-1,0-89-15,0 0 16,0 0-1,0-17 1</inkml:trace>
  <inkml:trace contextRef="#ctx0" brushRef="#br0" timeOffset="23354.16">4921 4674 0,'0'-17'15,"0"34"-15,0-52 0,0 17 0,0 1 16,71 17 0,-18 17-1,-36 54 17,-17 35-17,-35-71-15,-18 18 16,53-35-16,-35 17 15,17-17-15,1-1 16,-1 1 0,18-1-1,123 19 1,1-1 0,17-17-1,-123-18-15,35 0 16,-36 0-1</inkml:trace>
  <inkml:trace contextRef="#ctx0" brushRef="#br0" timeOffset="23820.22">5292 4780 0,'0'-18'0,"0"36"15,0-53-15,17 35 0,54 0 32,-1 70-17,-70-52-15,36 53 16,-36-18 0,0-36-16,0 1 15,0-1 1,-18-34 15,0-54-15,18 54-1,0-19-15,0-34 0,18-54 16,0 107 0,-18-1-16,35-17 15,53 17 1,-17 71-1,-18 53 1,-53-71-16,0-17 0,0 35 16,0 0-1,0-36-15,0 1 0,0 0 16</inkml:trace>
  <inkml:trace contextRef="#ctx0" brushRef="#br0" timeOffset="24140.69">5768 4233 0,'0'0'0,"53"-53"15,-36 36-15,19 17 16,-1 0-1,-17 17-15,-1 19 0,-17-1 16,18 18 0,-18-35-16,0-1 15,0 1-15,0-1 16,18-17 0,52-35 15,54-35-16,-19 52 1,-34 18 0,-36 0-16</inkml:trace>
  <inkml:trace contextRef="#ctx0" brushRef="#br0" timeOffset="24454.29">6174 4745 0,'-18'0'0,"36"0"0,-54 35 16,19-35 0,-1 0 15,142 0 16,228 0-32,-175 0 1,-89-18 15,-53 1-31,-17-1 0</inkml:trace>
  <inkml:trace contextRef="#ctx0" brushRef="#br0" timeOffset="24720.78">6579 4551 0,'-17'0'0,"34"0"0,-52 0 15,35-18-15,-18 18 16,1 35-1,17-17-15,0 17 16,17 18-16,19 106 16,-36-141-1,0-1-15,0 19 0,0 87 32,0-88-32,0 1 15,35-1 1</inkml:trace>
  <inkml:trace contextRef="#ctx0" brushRef="#br0" timeOffset="25123.69">7161 4639 0,'-17'0'16,"34"0"-16,-34-35 31,17 17-16,35 18 1,106-35 0,-106 35-16,1 0 0,17-18 15,52 18 1,-87 0-16,0 0 0,17 0 16,0 0-1,-17 0-15</inkml:trace>
  <inkml:trace contextRef="#ctx0" brushRef="#br0" timeOffset="25604.1">7320 4533 0,'0'18'16,"0"-36"-16,0 89 15,-18-71-15,18 70 16,0-34-16,0-19 16,0 1-16,0-1 0,0 1 0,0 35 46,36-53 1,105 0-15,-123 0-32,-1 0 0,1 0 15,-1 0-15,-17 18 0,0-1 0,0 1 16,0 17-16,0-17 15,0 0-15,-17-1 0,-1 1 0,-17-1 16,17 1-16,-35 0 0,18-1 16,0 1-1,17-18-15,0 0 0,1 0 16,-1 0 0,18-18 15,0 1-31</inkml:trace>
  <inkml:trace contextRef="#ctx0" brushRef="#br0" timeOffset="26102.03">7726 4780 0,'0'0'32,"35"0"-32,-17 35 15,-18-17-15,17 0 0,-17 17 16,0-17-16,18-1 0,-18 19 16,0 34-1,-18-35 1,18-17-16,-17-18 15,-1 0 1,0-53 0,18-70 15,0 87-31,0 19 0,18-54 0,0 36 16,-18 17-16,53-35 15,-36 36-15,1-1 0,0 0 16,17 18-16,0 0 15,18 71 1,-35-53-16,-1-1 0,-17 1 0,18 35 16,-18-18-16,0 36 15,0-36-15,0 18 16,0-36-16,0 1 0,0 0 16,0 17-1,35-35 16</inkml:trace>
  <inkml:trace contextRef="#ctx0" brushRef="#br0" timeOffset="26402.71">8431 4762 0,'-17'0'0,"34"0"0,-52-17 15,35-1 1,0 1 0,18-1-16,17 18 0,18-18 15,106 1 1,-124 17-16,0 0 15,53 0-15,-52 0 0,34 0 16,1-18 0,-54 18-1,-17-18-15</inkml:trace>
  <inkml:trace contextRef="#ctx0" brushRef="#br0" timeOffset="26652.07">8802 4445 0,'0'-18'0,"0"36"0,-18-36 16,18 1-16,-17 17 0,-1 0 31,0 35-15,18 0-16,0 1 0,0-19 15,0 18-15,0 89 16,0-71-16,0-36 0,0 36 15,0 71 1,0-106 0,0 17-16,0-18 15</inkml:trace>
  <inkml:trace contextRef="#ctx0" brushRef="#br0" timeOffset="27819.98">9578 4445 0,'0'-18'31,"0"36"0,0 17-15,0 177 0,0-106 15,0-53-16,0-36-15,0 19 16,0-19 15,0-87 1,0-19-17,0 72-15,0-1 16,0-35-16,0 0 0,0 36 15,0-19-15,0 19 0,0-18 0,0-18 16,0 17 0,0 19-1,0-1 17,-18 18-32,-17 18 0,17-1 15,18 1-15,-35 0 16,-18 35-1,18-18 1,35-18 0,-18-17-16,1 0 15,17 18 1</inkml:trace>
  <inkml:trace contextRef="#ctx0" brushRef="#br0" timeOffset="28136.98">9260 4904 0,'0'0'15,"0"17"1,142 1 15,122-18-15,-229 0-16,18 0 0,18 18 16,17-18-1,-70 0-15,-1 0 16,19 0-1,-19 0 1</inkml:trace>
  <inkml:trace contextRef="#ctx0" brushRef="#br0" timeOffset="28834.7">10971 4322 0,'18'0'0,"-36"0"0,36-36 16,0 36-1,-142 71 32,-193 88-16,246-142-15,-52 36 0,87-35-16,-17-1 15,53 1-15,-35-18 0,18 0 16,-19 18 0,36-1-16,71 19 78,193 34-63,-193-35 1,0-17-16,-19-18 0,19 18 0,-18-1 16,88 54-16,-88-71 15,-35 0-15,17 0 0,-18 18 0,1-18 16,17 17-1,18-17 1,-35 18 0,0-18-1,-18 17 32,-18-17-47</inkml:trace>
  <inkml:trace contextRef="#ctx0" brushRef="#br0" timeOffset="29284.43">10530 5203 0,'0'18'16,"0"-36"-16,-35 36 16,17 0-16,1-18 15,-1 0 1,1 0 0,-1 0-1,0 0-15,106 0 78,230 17-62,-265-17 0,17 0-16,1 0 0,-36 0 0,18 0 15,-18 0-15,1 0 0,-19 0 16,1 0-16,0 0 0,-1 0 0,1 0 0,0 0 15,-1 0-15,1 0 32,0 0-17</inkml:trace>
  <inkml:trace contextRef="#ctx0" brushRef="#br0" timeOffset="31750.64">12083 4392 0,'0'0'0,"0"35"94,0-17-79,0 0-15,17-18 63,-17-36-48,0 19 17,-35 34-17,17 1 1,1 0-1,17-1-15,-18 1 0,0-18 16,18 18 0,0-54 46,0 19-46,-17 17 62,34 0 109,1 0-171,17 0 0,1 0 15,-36-36-15,0 19-1,17-19 16,-17 19-15,0-1 0,0 1-16,0-1 15,-17 18 1,-1 0 0,-88 0-1,89 18-15,-1-18 0,-53 88 16,36-71-16,-18 89 15,18 18 1,35-107-16,0 19 16,0-1-16,0-18 0,17 1 15,19 17-15,70 1 16,-36-36 0,-17 0-1,-35 0 1,-1 0-16,1 0 0,-18-18 31</inkml:trace>
  <inkml:trace contextRef="#ctx0" brushRef="#br0" timeOffset="32978.82">12594 4568 0,'-17'0'172,"-1"0"-110,18 18-15,0-36 16,-18 36-1,1 0-46,-1-1-1,36-17 32,-18-17-31,0-1 0,17 18-16</inkml:trace>
  <inkml:trace contextRef="#ctx0" brushRef="#br0" timeOffset="35385.61">12947 4498 0,'0'0'0,"18"-35"31,17 17 0,0 18-31,0 18 16,18 70 0,-53-53-16,18 36 15,-18 52 1,0-70-1,0 0 1,0-71 47,0 1-63,0-195 15,0 177 1,35-71-16,18-18 15,-53 107 1,35-18 0,18 35-1,-35 0-15,17 35 16,-17 106 0,0-123-16,-18 70 15,0-53-15,0-17 0,0 17 16,0-17-16,0-1 0,0 1 15,0 17-15,0-17 0,0-1 16</inkml:trace>
  <inkml:trace contextRef="#ctx0" brushRef="#br0" timeOffset="36081.37">13529 4145 0,'0'-18'32,"0"1"-17,0-18 17,0-18-17,18 17 1,-1-17-1,1 36 1,0 17-16,17-18 16,-35 1-16,17 17 0,19 0 0,-19 0 15,19 0 1,-19 17 0,-17 36-1,0-35-15,0 35 16,0-36-16,0 1 0,-17 17 15,-1-35-15,18 35 16,53-52 62,141 17-47,-176 17-31,17 72 32,-35-19-17,-18-52-15,1-18 0,-1 18 16,-53 34 0,54-52-16,-1 0 0,18 18 15,-17-18-15,-1 0 0</inkml:trace>
  <inkml:trace contextRef="#ctx0" brushRef="#br0" timeOffset="45762.59">2910 6438 0,'0'-17'157,"0"-1"-79,0 0-63,0-17 32,0 17-31,18 1 0,0-1-1,17-17 1,-17 35-1,-1 0-15,19-18 32,-1 18-17,-18 0 1,19 0 15,-19 35-15,1 18-1,-18-17 1,0 17 0,-35-18-1,-1 18 1,19-36-16,-18 1 16,17-18-16,18 18 0,-18-18 15,1 0-15,17 17 0,-18 1 31,71-18 32,0 0-47,-36 0-16,36 0 0,-17 0 15,-1 0-15,-17 18 0,-18-1 0,17-17 16,-17 71-1,-17-1 1,-107 19 0,106-72-16,-34 18 15,34-35-15,-35 36 16,35-36-16,1 0 0,-1 0 16,-17 0-1,17 0 1</inkml:trace>
  <inkml:trace contextRef="#ctx0" brushRef="#br0" timeOffset="47445.87">3739 6650 0,'0'0'0,"-35"0"46,-35-18-14,140 18 15,212-17-16,-264 17-31,17 0 0,1 0 0,-19 0 15,18 0-15,1 0 16,-1 0 0,0 0-1,-35-18 17</inkml:trace>
  <inkml:trace contextRef="#ctx0" brushRef="#br0" timeOffset="47711.96">4075 6456 0,'-18'-18'0,"36"36"0,-54-71 15,19 53 1,17-18-16,-18 18 31,0 88-15,18 89-1,0-18 1,0-54 0,0-34-1,0-36 1,0-17 0</inkml:trace>
  <inkml:trace contextRef="#ctx0" brushRef="#br0" timeOffset="48490.56">4727 6738 0,'0'0'0,"-17"0"15,-19 0 32,1-18 0,17 18 15,1 0-30,-1 0 61,0 0 126</inkml:trace>
  <inkml:trace contextRef="#ctx0" brushRef="#br0" timeOffset="49994.62">4639 6685 0,'-35'0'47,"52"0"0,107 0-32,-36 0-15,159 0 16,-194 0-16,35 0 0,-17 0 0,-1 0 16,-17 0-16,53 0 15,0 0 1,-71 0 0,-17 0-1,-36 0 16,-17 0-31</inkml:trace>
  <inkml:trace contextRef="#ctx0" brushRef="#br0" timeOffset="50527.17">5027 6085 0,'0'-53'31,"0"106"-31,0-123 0,18 52 16,17 18-16,-35-17 15,35 17-15,36 0 16,-36 35 0,-35-18-16,18 36 15,-18 36 1,-18-72-16,0 1 16,1 17-1,-54 36 1,54-54-1,17 19 1,70-19 15,89 1-15,-141-18-16,87 18 16,1-18-1,-70 0 1,-19 0-16,1 17 31,-18 1-15,0 17-1</inkml:trace>
  <inkml:trace contextRef="#ctx0" brushRef="#br0" timeOffset="51327.88">4957 7073 0,'0'-17'16,"0"34"-16,0-52 16,0 17-1,0 36 1,17 17-1,-17 36 1,0-36-16,0-17 16,0 17-16,0-17 0,-17 105 15,-1-52 1,18-54 0,-18-17-1,18-176 32,36 88-31,34-1-1,1 1 1,-54 71-16,19-1 16,-19 18-16,1 0 0,17 0 15,0 88 1,-17 18-1,-18 0 1,0-36 0,18-17-1,-1-53-15,54 18 16,17 0 15,-70-18-31,17 0 0,0-18 0</inkml:trace>
  <inkml:trace contextRef="#ctx0" brushRef="#br0" timeOffset="54483.01">6297 6685 0,'0'0'0,"-18"0"47,1 0 0,-1 0-32,1 0 17,457 0 30,-281-18 79</inkml:trace>
  <inkml:trace contextRef="#ctx0" brushRef="#br0" timeOffset="54692.5">6526 6473 0,'-17'-17'32,"34"34"-32,-34 1 15,17 106 1,0-72-16,0 1 16,17 0-16,-17 36 0,18 34 15,0-88 1,-18 36-1,0-54-15,0 1 0,0 0 16,0-1-16,0 1 16,0 0-1,17-18 17,-17-36-17</inkml:trace>
  <inkml:trace contextRef="#ctx0" brushRef="#br0" timeOffset="56259.87">7197 6738 0,'0'0'0,"17"0"47,-17-18-16,-17 1 0,87 17 0,18 0-31,1 0 0,87 0 16,265 0 0,-370 0-16,140 0 15,-70 0 1,-123 0-16,17 0 0,0 0 16,-17 0-1,-18-18 32,-53 0-47</inkml:trace>
  <inkml:trace contextRef="#ctx0" brushRef="#br0" timeOffset="60063.68">7373 6156 0,'0'-18'31,"0"1"0,0-1 32,53 0-48,88-17 1,0 35 0,-123 0-16,17 0 0,-17 0 0,17-18 15,18 18 1,-18-17-1,-17 17 1,-1 0 0,-52 0 31</inkml:trace>
  <inkml:trace contextRef="#ctx0" brushRef="#br0" timeOffset="60624.14">7549 6121 0,'-17'0'31,"34"0"-31,-34 17 31,17 54-15,0-53-16,0 34 15,0 37 1,0-72-16,0 1 16,0 17-16,0 0 15,0 1 1,17-36 46,54-36-46,17 1 0,-17 18-1,-18 17 1,-36 17-1,-17 1-15,0-1 0,0 54 16,-35 0 0,17-54-16,-17 18 15,0 1 1,17-36 0,1 0-1,17 17 1</inkml:trace>
  <inkml:trace contextRef="#ctx0" brushRef="#br0" timeOffset="61390.98">7444 7250 0,'0'0'0,"-18"0"15,36 0 17,17 70-17,-17-17 1,-1 18 0,-17-54-16,0 19 15,0-1 1,0 0-1,0-123 48,0 53-47,0-1-16,18-17 15,17-17 1,0 70-1,18 0 1,-35 17-16,17 36 16,-17-35-16,-18 0 0,17 17 15,-17 0-15,0 1 16,0 34 0,0-52-1,0-1 1,18-17 31</inkml:trace>
  <inkml:trace contextRef="#ctx0" brushRef="#br0" timeOffset="61746.55">7796 7091 0,'0'-18'0,"0"1"0,0 52 0,18-106 16,0 71-16,17 0 16,18 18-1,-36 0-15,-17 34 16,18 19-1,-18-53 1,0-1-16,0 1 0,-18 17 16,1-17-1,158-89 32,18-17-31,-71 35-16,-70 53 15,17 0-15,-35-17 0,35-1 16</inkml:trace>
  <inkml:trace contextRef="#ctx0" brushRef="#br0" timeOffset="62939.97">9172 6791 0,'-17'0'31,"-1"0"16,0 0-32,-17 0 17,141-18 30,194 18-31,-283 0-31,19 0 0,-19 0 0,1 0 16,0 0-16,34 0 31,-34 0 1</inkml:trace>
  <inkml:trace contextRef="#ctx0" brushRef="#br0" timeOffset="63189.68">9507 6685 0,'-17'-70'31,"34"140"-31,-52-158 16,35 141 15,0 106-16,0-124 1,0 53-16,0-53 16,0 1-1,0-1-15,0 0 16,0-17 0,18-18-16,-1 0 15</inkml:trace>
  <inkml:trace contextRef="#ctx0" brushRef="#br0" timeOffset="63623.3">10178 6791 0,'-53'0'32,"106"0"-32,-142-18 15,72 18 16,17-17-15,70 17-16,1 0 16,-1 0-16,19-18 0,-1 18 0,176 0 15,19-18 1,-160 18 0,-105 0-16,-1 0 15,1 0-15,0-17 16,-1 17-16,1 0 15</inkml:trace>
  <inkml:trace contextRef="#ctx0" brushRef="#br0" timeOffset="64289.28">10742 6032 0,'0'0'16,"-18"-52"0,18 34-1,0 88 16,36 72 1,-36-125-32,0 71 15,17-17 1,-17-36 0,0-17-1,0 0-15,18-18 31,-18-53-15,0-36 0,-18-87-1,1 70 1,17 18 0,0 53-1,-18 17 1,-35 18-1,-17 71 1,17-18 15,17-18-15,19 0 0,-1-17-1,18-1 16,0 1 1,18-18-1</inkml:trace>
  <inkml:trace contextRef="#ctx0" brushRef="#br0" timeOffset="64556.42">10619 6368 0,'-18'0'31,"36"0"-31,-54 17 16,142-17 15,71 18-15,-142-18-16,0 0 0,18 0 15,18 0 1</inkml:trace>
  <inkml:trace contextRef="#ctx0" brushRef="#br0" timeOffset="65272.75">10266 7355 0,'-35'-17'32,"35"34"-1,17 1-31,-17 17 0,18 1 16,-1-1-16,-17-17 0,18 34 15,0 1 1,-18 0-1,0-35 1,-18-53 31,18-89-31,0-17-1,35 70 1,-35 54-16,36-1 15,17 18 1,-36 35 0,18 89-16,-17-53 31,-18 17-15,0-35-1,0-36-15,0 1 16,0 0-1,35-18 17,-35-36-32</inkml:trace>
  <inkml:trace contextRef="#ctx0" brushRef="#br0" timeOffset="65955.45">10689 7232 0,'0'0'0,"0"-18"16,0 1 15,-17 17 0,17-18 0,0-17-15,0 17-16,35 0 16,18 1-1,-18-1 1,-17 18-1,-1 0-15,19 18 16,-36 35 15,0 0-15,-36-18 0,19-17-1,17-1 1,-18-17-16,106-35 47,-35 17-32,-35 18-15,17 0 16,0 18 0,-35 0-16,0-1 15,0 18-15,-17 18 16,-36-17-1,35-19 1,0-17 31</inkml:trace>
  <inkml:trace contextRef="#ctx0" brushRef="#br0" timeOffset="66743.89">12206 6297 0,'0'0'0,"18"0"15,-18-18-15,17 18 16,-17-17-1,-35 87 17,-106 54-1,106-71-31,-1-36 0,-34 54 16,52-71-16,1 18 0,-19 17 15,1-18 1,17 19-1,1-36 1,-1 0 0,18 17-1,18-17 17,52 18-17,-52 0-15,53-1 16,-54-17-16,1 0 15,17 18-15,-17-18 0,-1 18 16,19-18 0,-19 0 31,1 17-32</inkml:trace>
  <inkml:trace contextRef="#ctx0" brushRef="#br0" timeOffset="67072.08">11800 6985 0,'-17'18'32,"34"-36"-32,-52 53 31,53-35-31,17 0 16,141 0-1,1 0 1,-71 18-1,-89-18 1,36 0 0,-35 0-1,-1 0 1</inkml:trace>
  <inkml:trace contextRef="#ctx0" brushRef="#br0" timeOffset="68607.16">12894 6385 0,'18'0'15,"-18"18"64,17 0-64,1-18 110,-18 17-94,0 1 16,18-18-31,-18 17 125,17-17-110,1 0 0,17 0-15,-17 0 15,-18-35-15,0 18-1,0-1 1,-36 0-1,-69 36 1,-36 70 0,70 18-1,53-106 1,18 70 0,0-52-16,18 70 15,105-17 1,1-36-1,-36-35 1,-35 0 0,-18 0-1,-17 0 1,0-17 0</inkml:trace>
  <inkml:trace contextRef="#ctx0" brushRef="#br0" timeOffset="87898.76">24571 5750 0,'0'-35'63,"35"17"-48,-17 1-15,0-1 0,-1 18 0,1-18 16,52 1-1,-34 17-15,-1 0 16,18 0 0,-53 17-1,0 1-15,0 17 0,-18 1 16,-17 17 0,17-36-1,1-17-15,17 35 31,35-35-15,-17 18 0,17 0-1,-35 17 1,0 18 0,-18-53-16,1 18 0,-19-1 15,-17-17 1,36 18-16,-1-18 15</inkml:trace>
  <inkml:trace contextRef="#ctx0" brushRef="#br0" timeOffset="88081.59">24994 5856 0,'18'-35'16,"52"17"15,36 1-15,-17 17-1,-72 0-15,1-18 0</inkml:trace>
  <inkml:trace contextRef="#ctx0" brushRef="#br0" timeOffset="88264.79">25241 5697 0,'0'0'0,"-17"-35"15,-1 35-15,0 0 32,1 18-17,17 35 1,0 105-1,0-69 1,0-54 0</inkml:trace>
  <inkml:trace contextRef="#ctx0" brushRef="#br0" timeOffset="88505.23">25471 5821 0,'-18'0'16,"36"0"-16,-54 0 16,36-18-1,88 18 1,54 0-1,-90 0 1,-34-17-16,17 17 0,-17 0 16</inkml:trace>
  <inkml:trace contextRef="#ctx0" brushRef="#br0" timeOffset="89014.8">25312 5433 0,'-18'-18'0,"36"36"0,-36-54 16,18 1 15,0 18-15,18-1-1,-18 0 48,35 18-47,0 0-1,1 53 1,-36-35-16,0 17 15,-18 36 1,-17-1 0,35-34 15,88-36-15,35 0-1,-17 0 1,-88 0-16,17 0 15,0 17 1,-35 1 0</inkml:trace>
  <inkml:trace contextRef="#ctx0" brushRef="#br0" timeOffset="89947.4">25594 6121 0,'0'0'0,"-18"0"47,18 35 187,18 71-203,-18-89-15,0 1-16,0 0 0,0 17 15,-18 0 1,1-35 31,17-53-31,0 36-16,0-1 0,0-52 15,53-1 1,17 36-1,-35 17 1,18 18 0,-53 18-16,0-1 0,18-17 15,-18 36-15,18-36 0,-18 70 16,17-35 0,19-17-1</inkml:trace>
  <inkml:trace contextRef="#ctx0" brushRef="#br0" timeOffset="90249.57">26300 5856 0,'-18'0'16,"36"0"-16,-54 0 16,19 0-1,34-18 17,89 1-17,-88 17 1,52 0-16,-52 0 0,53 0 15,-54 0 1,-17-18-16,18 18 0</inkml:trace>
  <inkml:trace contextRef="#ctx0" brushRef="#br0" timeOffset="90447.8">26529 5697 0,'-53'-70'31,"18"70"0,35 70-15,0-34-16,0 69 15,0 19 1,0-71 0,0-18-1</inkml:trace>
  <inkml:trace contextRef="#ctx0" brushRef="#br0" timeOffset="90831.54">26846 5803 0,'0'0'0,"-17"-17"15,-1-1 1,36 0-1,105 1 1,54 17 0,-160 0-1,71 0 1,-70 0-16,35 0 16,-18 0-1,-35-18-15</inkml:trace>
  <inkml:trace contextRef="#ctx0" brushRef="#br0" timeOffset="91579.98">27058 5309 0,'0'0'0,"0"-17"16,-18 17-1,18-18 1,-17 18 0,17-18 15,35-17-16,0 35 1,-17 0 0,35-18-16,-35 1 15,-1 17-15,1 0 16,-1 0 0,-34 0 15,-54 17-16,18 1 1,36 0 0,-1-1-16,18 19 31,35 17-15,-17-36-16,0-17 15,35 35-15,-1 1 16,-52-19-1,-17 1 1,-71-18 0,52 18-1,1-18-15,0 17 32,17-17-17</inkml:trace>
  <inkml:trace contextRef="#ctx0" brushRef="#br0" timeOffset="92730.07">27040 6103 0,'-17'0'31,"-1"0"0,53 18 47,1 17-46,-19 36-17,1-54-15,-18 18 16,0 18-1,0-17 1,0-19 31,0-52-16,0 17-15,0-70-1,0 35 1,18 36 0,-1 17-1,36 0 17,-35 53-17,-1-1 1,-17 1-1,0-17 1,0-19 15,0 1-15,18-18 0</inkml:trace>
  <inkml:trace contextRef="#ctx0" brushRef="#br0" timeOffset="93080.27">27340 6015 0,'0'0'0,"0"-18"16,36 18-1,-19 18 1,-17 17 0,18-17-1,-18-1 16,0 1-15,17-18 0,1 0-16,0-18 15,52-17-15,54 0 32,-36 35-17</inkml:trace>
  <inkml:trace contextRef="#ctx0" brushRef="#br0" timeOffset="95846.23">27922 5715 0,'0'18'78,"71"-18"422,-1 0-485,-34 0-15,-1 0 0,0 0 0,-17 0 0,17 17 16,53-17 0,-52 0-1,-19 0-15,1 0 16</inkml:trace>
  <inkml:trace contextRef="#ctx0" brushRef="#br0" timeOffset="96044.96">28328 5697 0,'0'0'16,"-18"-35"-16,1 17 15,-1-17 1,0 35 0,1-35-1,17 141 16,0 17-15,0-17 0,0-18-1,17-88 1,1 35-16</inkml:trace>
  <inkml:trace contextRef="#ctx0" brushRef="#br0" timeOffset="96346.52">28751 5874 0,'0'0'0,"-17"-18"16,17 0 15,35 1-15,-17 17-16,-1 0 15,89 0-15,0 0 32,-53 0-17,0-18 1,-53 1-16</inkml:trace>
  <inkml:trace contextRef="#ctx0" brushRef="#br0" timeOffset="96595.24">28998 5433 0,'0'-18'0,"0"36"0,0-54 15,0 19 1,0 70 31,0 17-32,0-34 1,0-1-16,0 0 31,0 0-15</inkml:trace>
  <inkml:trace contextRef="#ctx0" brushRef="#br0" timeOffset="97195.24">28857 6121 0,'0'0'15,"-17"0"-15,17 53 47,0-36-31,0 71 0,17-35-1,-17-35-15,0 17 31,0-52 1,0-36-17,0 0 1,35 0 15,-35 35-31,18 18 16,35 18-1,-35 35 1,-18 0 0,0-36-16,0 19 15,0-19 1,0 19 0</inkml:trace>
  <inkml:trace contextRef="#ctx0" brushRef="#br0" timeOffset="97713.75">29175 6103 0,'0'-18'31,"0"1"1,0-36-1,70 0 0,-70 35-15,18 1-16,35 17 15,-18 0-15,-17 0 16,-1 17 0,-17 19-1,0-19 1,0 1 0,-17-1-1,-1-17 1,18 18-1,53 0 17,0-18-17,-53 35 1,-18 36 0,-70-18-1,-18-18 1</inkml:trace>
  <inkml:trace contextRef="#ctx0" brushRef="#br0" timeOffset="98977.76">24342 6632 0,'0'0'0,"-18"0"31,0 0-16,230 18 48,529 35-32,-494-36-15,458 36-1,-193-17 1,-53-19 0,-107-17-1,1 18 1,-265-18-16,124 0 16,105 0-1,-123-18 1,-70 18-1,35-35 1,17 17 0,-141 18-16,89 0 15,52 0 1,-105 0 0,193 0-16,-52 0 31,-89 0-16,-34 0 1,-72 0-16,1 0 16,35 0-1,-18 0 1,-17 0 0,-53 0 15,17-17-31</inkml:trace>
  <inkml:trace contextRef="#ctx0" brushRef="#br0" timeOffset="101060.02">19667 5786 0,'-35'-18'16,"35"0"-1,53 36 16,0 70-15,-35 36 0,-18-19-1,0-87-15,-18 35 16,-17-18 0,17-70 30,36-89-30,52-34 0,1 105-1,-36 35-15,-35 1 0,35 17 16,-17 0-16,35 17 16,17 124-1,-70-35 1,0-18-1,0-70-15,0 35 16,0-35 0</inkml:trace>
  <inkml:trace contextRef="#ctx0" brushRef="#br0" timeOffset="101410.46">19685 6350 0,'-35'0'0,"17"0"16,71 0-16,-124 0 0,36 0 15,18 0 1,122 0 15,354 18-15,-265-1 0,-53 1-16,35 0 31,-105-1-16,-53-17 1</inkml:trace>
  <inkml:trace contextRef="#ctx0" brushRef="#br0" timeOffset="102493.09">19879 7355 0,'0'0'0,"18"0"47,-18 18-47,0 35 15,0 18 1,0-54-16,0 1 0,0 35 15,0-18 1,-18 0 0,18-17-1,-18 0 1,18-71 31,71-194-16,-53 141-15,-18 53-1,0 35-15,0 1 16,-18 17 0,-53 0-1,1 70 1,17 1-1,35 17 1</inkml:trace>
  <inkml:trace contextRef="#ctx0" brushRef="#br0" timeOffset="102676.4">19667 7602 0,'0'18'16,"0"-36"-16,0 71 31,36-53-15,175 0-1,54 0 1,-106-17 0</inkml:trace>
  <inkml:trace contextRef="#ctx0" brushRef="#br0" timeOffset="117254.75">26247 7373 0,'17'-18'31,"-17"1"0,0 87 48,0 36-64,0-88-15,0 35 16,0-18-1,0-17 1,0-1 0,0 1 15,0 0 0</inkml:trace>
  <inkml:trace contextRef="#ctx0" brushRef="#br0" timeOffset="117932.43">26458 7338 0,'0'35'140,"0"124"-124,0-142 0,-17 107-1,-1-54 1,18-34 0,0-1-1,-18-35 1,18 18-1,0-1 17,-17-17 15</inkml:trace>
  <inkml:trace contextRef="#ctx0" brushRef="#br0" timeOffset="119487.72">19861 8255 0,'-35'18'32,"17"-18"-17,1-36 48,34 36-48,54-35 1,0 35 0,-54 0-16,1 0 0,-1 0 0,-17 18 15,18 70 1,-18-53-16,-35-17 0,-36 70 16,54-70-16,-124 70 15,105-53-15,1-17 0,17-18 16,1 17-16,-19 1 15,19-18-15,-1 35 16,36-17 0,141 0 15,-124-18-31,88 0 16,-87 0-16,52 0 15,-35 0 1,-36 0-16,1 0 0,0 0 15</inkml:trace>
  <inkml:trace contextRef="#ctx0" brushRef="#br0" timeOffset="151453.81">26088 8290 0,'-18'0'47,"1"0"0,-1 0-16,141-35 0,-87 35-15,-1-18-16,-17 18 0,-1 0 16,36 0-1,-35 0 1,-36 0 0,-17 0-16,-89 0 15,89 0-15,-53 0 16,35 36-1,53-19-15,0 19 16,18-1 0,52 35-1,1 1 1,-54-36 0,-17 36-1,-70-36 16,-18-17-15,70-1 0,0-17-1,71-17 32</inkml:trace>
  <inkml:trace contextRef="#ctx0" brushRef="#br0" timeOffset="151844.54">26441 8520 0,'0'-18'31,"0"36"32,17-1-32,1-17-15,-36 0 15,18-17-15,-17 17-1,17 35 48,17-35-63</inkml:trace>
  <inkml:trace contextRef="#ctx0" brushRef="#br0" timeOffset="152396.93">26741 8361 0,'-18'-18'16,"36"36"-16,-54-53 15,36 17 1,0-17-16,53 17 16,35 18 15,-70 0-31,35 0 15,-35 35 1,-18 1-16,0-1 16,-36 35-1,36-52-15,-53 17 16,53-17-16,-17 0 16,-1-18-16,18 17 15,18 1 1,-1-18-16,36 17 15,35 36 1,-88-17 0,0 17-1,0-36-15,-52 36 16,-19-18 0,53-35-1,-35 18-15,36-18 31,-1 0-15,36 0 0,17 0-1,-17 0-15</inkml:trace>
  <inkml:trace contextRef="#ctx0" brushRef="#br0" timeOffset="152932.84">27499 8502 0,'0'0'0,"53"-88"16,-53 70-16,0 0 0,18-17 16,-18-35-1,-36 52 1,-70 0 0,89 18-16,-36 0 15,18 53 1,35-35-16,0 0 0,0 17 15,17 0-15,124 89 16,0-19 0,-105-52-1,-36 0 1,0-35 0,-18 0-16,-35-1 0,36 1 0,-19-1 15,-52-17 16,53 0-15,35-88 0,106-88-1,17 70 1,-105 88-16,-18 1 0,17 17 0,1 0 16</inkml:trace>
  <inkml:trace contextRef="#ctx0" brushRef="#br0" timeOffset="154242.23">19861 9560 0,'0'0'0,"-17"0"16,52-35 15,53 17-15,-70 18-16,35-17 16,-18 17-1,-35 53 1,-18 17-1,-70 18 1,18-35 0,52-35-1,0 0 1,36-18-16,70 35 16,36-18-1,-36 19 16,-53 17-15,-35 0 0,-123 17-1,52-35-15,36-17 0,-53 0 16,-1 17 0,54-17-1,18-18 1,52-18 15</inkml:trace>
  <inkml:trace contextRef="#ctx0" brushRef="#br0" timeOffset="169157.23">26264 9402 0,'0'0'0,"-17"-18"31,17 106 16,0-53-31,17 18-16,-17-17 0,0-19 15,0 18-15,0-17 0,0 35 16,0-35-16,0 35 16,0-18-16,0 0 0,0-17 15,0-1-15,0 19 16,-17-36 31,17-18-32,0-17-15,0 17 0,0-17 16,0 17-16,0-158 16,0 52-1,0 36 17,0 18-17,0 52-15,0 0 0,0 1 16,-36 17-1,19 0-15,-1 0 0,-17 0 16,0 17-16,-54 36 0,72-35 16,-19 0-16,19-1 15,-1 1-15,1-18 0,17 35 0,-36-17 16,19-1 0,-1 1-16,18 0 0,71-18 31,52 0-16,-105 0 1,35-18-16,-36 18 0,1 0 16,35 0-16,-53-18 0,17 18 15</inkml:trace>
  <inkml:trace contextRef="#ctx0" brushRef="#br0" timeOffset="169605.31">26547 9596 0,'0'0'0,"0"17"46,0 1 1,0-1-15,0-34 46,-18 17-31,18 17-32,18-17 16</inkml:trace>
  <inkml:trace contextRef="#ctx0" brushRef="#br0" timeOffset="170057.99">26846 9525 0,'0'0'16,"0"-35"0,18-1-1,70 1 1,-70 35-16,17-17 16,0 17-16,18 0 15,-35 35-15,-18 18 16,-88 105-1,17-69 1,36-54-16,-18 0 0,18 0 0,-1 1 16,1-1-16,18-17 0,-1-18 15,18 17-15,0 1 0,0 0 16,35-1 0,-17-17-16,70 0 15,124 0 1,-177 0-16,0 0 0,18 0 0,-18 0 15,1 0-15,-19 0 0,1 0 0,17 0 16,1 0-16,-19 0 31,-17-17-15</inkml:trace>
  <inkml:trace contextRef="#ctx0" brushRef="#br0" timeOffset="170637.73">27693 9560 0,'-18'0'16,"18"-17"-16,18 34 0,-71-34 15,53-1 1,18 0 15,88-17-15,-89 35-1,36 0-15,-18 0 0,1-18 16,-19 18 0,-17-17-1,-105 34 17,-72 54-17,124-36-15,18-17 16,35 0-16,0-1 0,-18 1 15,18 17-15,18 18 0,70 18 16,-35-36-16,0-18 0,18 54 16,-54-71-16,54 53 15,-54-35-15,-17-1 16,0 1-16,0 0 0,0-1 16,-70 1-1,70-1-15,-35 1 16,17-18-16,0 0 0,1 0 15,-1 18-15,0-18 16</inkml:trace>
  <inkml:trace contextRef="#ctx0" brushRef="#br0" timeOffset="173004.68">20144 10954 0,'0'-18'16,"0"142"46,-18 105-30,18-194-32,0 18 15,0-18 17,0-17-32,0-89 46,0-52-30,0 88-16,0-1 0,0 1 16,0 0-16,0-18 0,0-18 15,0 54-15,0-19 0,0 19 0,0-18 16,0-18 0,-18 53-1,-70 35 1,-35 53-1,105-70-15,-35 35 16,53-36-16,-18-17 16,18 36-1,53-36 1,88 0 15,-105 0-31,-1 0 0,36 0 16,-54 0-16,36-18 15,-35 18-15,-1 0 0,1 0 16,0 0-16,-1 0 16</inkml:trace>
  <inkml:trace contextRef="#ctx0" brushRef="#br0" timeOffset="188414.83">26158 10971 0,'-17'18'62,"17"-36"188,35 1-234,-35-1-1,53 0 1,0-17 0,-18 35-16,-17 0 15,17 0 1,-17 0-16,17 0 15,-17 35 1,-18-17-16,0 17 16,0 18-1,-18-17 1,0-19 0,18 1-16,-17-18 31,17 17-16,35-17 1,18 18 15,-35-18-31,-1 18 16,1 17 0,-18-17-16,0 17 15,-53 0 1,0-17-1,0-18 1,35 18 0,36-18 15</inkml:trace>
  <inkml:trace contextRef="#ctx0" brushRef="#br0" timeOffset="189165.13">26741 11060 0,'0'17'63,"0"1"-47,17 17-1,1-17 1,17-18-1,-17 0 1,-18-18 0,0-17 15,-18 17-15,0 18-1,1 0-15,-1 0 16,18 18-1,0-1-15,0 1 16,0 17 0,18-35-1</inkml:trace>
  <inkml:trace contextRef="#ctx0" brushRef="#br0" timeOffset="189722.1">27270 10901 0,'0'0'0,"17"-35"16,1 35-16,-18-53 15,0 17 1,0 19-16,0-1 0,-35 0 16,-71 1-1,18 17 1,52 53-1,19-36-15,17 19 16,88 34 15,-35-35-31,35 18 0,0 18 32,-70-36-17,-18 0 1,-18-35-16,-17 18 15,-18 0 1,18-18 0,0 0-1,35-18-15,0-17 16,17-36 0,18 54-16,-35-1 15,53-17-15,36-18 16,-89 35-16</inkml:trace>
  <inkml:trace contextRef="#ctx0" brushRef="#br0" timeOffset="190297.03">27869 10848 0,'-17'0'16,"17"-18"-16,-35-17 15,35-18 16,123 0-15,-88 53 0,18-17-16,-18 17 0,1 0 15,70 0 1,-36 70 0,-70 18-1,-123 36 1,87-89-16,1-35 0,0 35 15,0-17-15,35 0 16,-18-18-16,0 17 0,18 1 16,18-18-1,123 35 1,-123-17-16,17-1 16,0 1-16,-52 70 46,-213-17-30,213-54 0,-19-17-16,1 0 15,0 0-15</inkml:trace>
  <inkml:trace contextRef="#ctx0" brushRef="#br0" timeOffset="191304.46">20161 12118 0,'0'-18'32,"36"36"15</inkml:trace>
  <inkml:trace contextRef="#ctx0" brushRef="#br0" timeOffset="191496.39">20197 12488 0,'0'0'15,"0"18"-15,-18 17 32,0-17-32,18 0 0,0-1 46,0 1-30</inkml:trace>
  <inkml:trace contextRef="#ctx0" brushRef="#br0" timeOffset="191697.37">20179 13088 0,'0'0'0,"0"18"16,0-1 15,0 1-15,0 0 0</inkml:trace>
  <inkml:trace contextRef="#ctx0" brushRef="#br0" timeOffset="193296.42">20602 14093 0,'18'0'0,"-1"0"32,-17-17-17,0-18 16,0-1-15,0 1 0,-17 17-1,-1 18-15,-17-35 16,17 35 0,-17 0-1,0 0 1,-1 35-1,-16 18 1,34-35 0,0 0-16,-17-1 0,17 1 15,18-1-15,-17-17 0,-19 18 16,36 0-16,-17-18 0,-1 17 0,1-17 16,-19 18-16,19-18 0,-19 18 15,36-1-15,-17-17 0,-19 0 16,19 0-16,-1 0 15,-17 0 1,0 0 0,17-17-1,0-1 1,1 0-16,17 1 16,0-1-1,0 0-15,0 1 16,0-1-16,0 1 15,17-19 1,1 19 0,0-1-16,-1 18 15,1-18-15,-1 18 16,-17-17-16,18 17 0,17 0 31,-17 0-31,0 0 0,-1 0 16,1 17-16,0-17 0,35 36 15,-18-19-15,0 19 0,18-19 16,-35 1-16,35-1 16,-36 1-16,1 0 0,-1-18 0,19 0 31,-1 17-15,36-17-1,-36 0 1,-18-17-1,-17-1-15,18 0 16,-18 1 0,18-1-1</inkml:trace>
  <inkml:trace contextRef="#ctx0" brushRef="#br0" timeOffset="195180.34">26529 11871 0,'0'0'0,"0"-18"47,0 36 0</inkml:trace>
  <inkml:trace contextRef="#ctx0" brushRef="#br0" timeOffset="195329.12">26511 12312 0,'0'0'0,"0"35"31,0-17 16</inkml:trace>
  <inkml:trace contextRef="#ctx0" brushRef="#br0" timeOffset="195494.55">26494 12788 0,'0'18'16,"0"-36"-16,0 53 15</inkml:trace>
  <inkml:trace contextRef="#ctx0" brushRef="#br0" timeOffset="195678.41">26494 13070 0,'0'18'31,"0"-36"-31,0 54 16</inkml:trace>
  <inkml:trace contextRef="#ctx0" brushRef="#br0" timeOffset="206741.34">26264 13600 0,'0'0'0,"-17"-18"31,17 0 0,0 1 16,0-1-31,17-17-1,36 17 1,35 0 0,18 1-1,-88 17-15,35 0 16,-18 17 15,-35 36-15,0-35-16,0 0 0,0-1 0,-18 19 15,-34 34 1,-1-17 0,35-53-16,0 18 15,-17-18 1,35 17-16,-18-17 15,160 0 48,-37 71-32,-87-53-31,-18-1 0,-18 89 16,-87 0 15,-54-36-15,123-70-16,-34 0 15,17 18 1,35-18-16,1 0 0,-1 0 16,0 0-16,1 0 15</inkml:trace>
  <inkml:trace contextRef="#ctx0" brushRef="#br0" timeOffset="-170587.28">3528 8749 0,'17'0'156,"1"0"-156,-36-35 47,1 35-32,-1 0 1,18 17 15</inkml:trace>
  <inkml:trace contextRef="#ctx0" brushRef="#br0" timeOffset="-170179.35">3457 8872 0,'0'0'0,"0"18"15,-35 0 79,17-1-78,1 1-1,17 17 1,0-17 0,0-1-1,0-34 48</inkml:trace>
  <inkml:trace contextRef="#ctx0" brushRef="#br0" timeOffset="-169773.22">3651 8961 0,'0'-18'16,"0"36"-16,18-36 15,0 18-15,-18-18 172,0 36-109,0 0-48</inkml:trace>
  <inkml:trace contextRef="#ctx0" brushRef="#br0" timeOffset="-169289.37">4269 8731 0,'0'-17'15,"17"17"48,19 0-32,-36-18-15,0 0-1,0-17 1,0 17-16,-36 1 16,19 17-16,-36 0 15,-36 70 1,72-70-16,-18 106 15,17 35 17,88-53-17,36-35 1,-106-35-16,36-18 0,17 18 16,-18-18-16,0 0 15,-17-18-15</inkml:trace>
  <inkml:trace contextRef="#ctx0" brushRef="#br0" timeOffset="-168973.02">4886 8819 0,'0'0'0,"0"-17"15,-18 17 1,18-18 15,18 1-15,0 17-16,-1 0 0,36 0 15,-18 0-15,18 0 16,-17 0 0,-19 0-16</inkml:trace>
  <inkml:trace contextRef="#ctx0" brushRef="#br0" timeOffset="-168822.95">4974 8890 0,'-17'0'0,"34"0"16,-34 18-16,17-1 15,17 1 1,1-18 0,70 0-1,-70 0-15,52 0 16,1 0 0</inkml:trace>
  <inkml:trace contextRef="#ctx0" brushRef="#br0" timeOffset="-168440.58">5662 8661 0,'0'0'0,"18"-18"16,-18 0-1,17 18 1,-17 71 15,0-53-31,0-1 0,0 1 0,0 0 16,0 70 0,0-18-1,0-17 1,0-35-1,0-1-15,0 1 32,18-18-1,0-18-15</inkml:trace>
  <inkml:trace contextRef="#ctx0" brushRef="#br0" timeOffset="-168108.84">5997 8714 0,'35'-53'16,"-70"106"-1,88-124-15,-53 53 16,18 18-1,-18 18 1,0 88 0,-36 35-1,19-35 1,17-89-16,-18 54 16,18 0-1,0-54 1,0 18-1,-17-35 17</inkml:trace>
  <inkml:trace contextRef="#ctx0" brushRef="#br0" timeOffset="-161241.34">2981 10672 0,'-18'0'0,"1"0"31,17-18 0,53-17-15,0 17-1,-1 18-15,-34 0 0,0 0 16,17 0-16,0 0 0,1 0 16,-1 0-16,-18 0 15,1 0-15,-18 18 0,0 17 16,-18 35-1,-52 1 1,52-53-16,-35 17 16,36-35-16,-1 35 15,0-35-15,89 0 47,70 35-16,-141 54 1,-18-72-17,1 1-15,-107 52 32,36-70-17,53 0 1,17 0-1,18-17 1</inkml:trace>
  <inkml:trace contextRef="#ctx0" brushRef="#br0" timeOffset="-160758.78">3475 10813 0,'17'-18'0,"-34"36"0,70-71 16,-36 53-1,1 17 17,0 1-32,-18 17 0,0-17 15,0 0-15,0 17 0,0 0 16,0 18-1,0-35-15,0-1 0,0 1 16,0 0-16,-18-1 16,18-52 15,0-71-15,0 71-16,53-71 15,-35 71-15,35-36 16,-53 54-16,35-1 0,-18 0 15,54 18 17,-71 18-32,18 0 0,-18 70 31,0-53-31,0 0 0,0 1 0,-18-19 0,18 18 16,-18-17-16,18 0 0,-17 17 15,-1-35 16,0 0-31</inkml:trace>
  <inkml:trace contextRef="#ctx0" brushRef="#br0" timeOffset="-160059.95">3863 10231 0,'0'0'0,"0"-36"31,0 19 0,0-1 16,0 0-31,-18 18-1,18-35 1,0 17 0,18-17-1,-18 18-15,18 17 16,-1 0-16,1 0 0,-1-18 0,36 18 15,0 0 1,-35 0 0,0 18-16,-18-1 0,0 54 15,0-54 1,0 1-16,0 0 16,-18 35-1,0-53-15,18 17 16,-17-17-1,52 0 17,0 0-17,-17 18-15,-1-18 0,-17 17 0,18-17 16,-18 18-16,18 35 16,-36 18-1,0-71-15,1 17 16,-18 1-16,-1 17 15,1-35 1,17 0 0</inkml:trace>
  <inkml:trace contextRef="#ctx0" brushRef="#br0" timeOffset="-159719.47">4163 10672 0,'0'0'0,"-36"17"16,19-17-1,17 18 1,247-18 31,-194 0-32,-18 0-15,18 17 0,-18-17 0,0 0 16,-17 0-16,0 0 0,-1 0 0,1 0 16,17 0-1</inkml:trace>
  <inkml:trace contextRef="#ctx0" brushRef="#br0" timeOffset="-159493.35">4568 10601 0,'-35'-18'16,"70"36"-16,-70-53 0,18 17 16,-1 18-1,18 88 17,0-70-32,0 17 0,0 36 15,0 35 1,0-36-1,-18 1 1</inkml:trace>
  <inkml:trace contextRef="#ctx0" brushRef="#br0" timeOffset="-159076.22">4939 10707 0,'0'0'16,"53"-88"15,-36 88-31,19-18 0,-19 18 16,1 0-16,17 0 0,-35 18 15,0 17 1,0 71 0,-17-71-16,-19 0 0,19-17 0,-1 17 15,-70 53 1,70-52 0,18-1-1,71-17 1,70-1-1,-88-17-15,-18 0 16,0 0-16,-17 0 0,35 0 0,53-17 31</inkml:trace>
  <inkml:trace contextRef="#ctx0" brushRef="#br0" timeOffset="-158626.3">5433 10707 0,'53'0'31,"-106"0"-31,141 17 16,-70 1-16,-1 0 0,-17-1 15,0 19-15,0-19 0,0 36 16,0 53-1,0-88-15,-17-1 16,17 1 0,-18-18-1,18-53 17,0 18-32,0 17 0,0-35 0,53-158 31,17 105-16,-52 88-15,17 0 16,54 18 0,-72 36-16,1-36 0,-1 53 15,1 0-15,0-36 0,-18 36 16,0-18-16,0-17 0,0 53 16,0-36-16,0 0 15,0 0 1,-18-35-1</inkml:trace>
  <inkml:trace contextRef="#ctx0" brushRef="#br0" timeOffset="-158310.52">5856 10372 0,'0'0'16,"35"-71"-1,-17 71-15,0-18 0,-18 1 16,70 17 0,-52 0-16,-1 0 15,-17 17-15,0 54 16,0-53-16,0-1 0,-17 36 16,-1-35-16,1 17 15,-19-17 1,54-18-1,88-36 1,-71 19-16,18-1 16,53-35-16,-53 36 15,53-1-15,35 0 32,-124 18-32,19 0 0</inkml:trace>
  <inkml:trace contextRef="#ctx0" brushRef="#br0" timeOffset="-158008.93">6385 10724 0,'0'0'0,"-35"0"15,17 0 1,177 18 31,106-18-16,-212 0-31,-18 0 0,-17 0 16,17 0-16,-18 0 0,19 0 0,-19 0 15,1-18-15</inkml:trace>
  <inkml:trace contextRef="#ctx0" brushRef="#br0" timeOffset="-157797.92">6809 10530 0,'-18'0'16,"36"0"-16,-54-35 15,19 35 1,17 106 0,-18 88-1,18-141 1,-18 70-16,1-17 31,17-88-31</inkml:trace>
  <inkml:trace contextRef="#ctx0" brushRef="#br0" timeOffset="-156693.62">7426 10672 0,'-18'0'15,"18"-18"17,71-17 15,52-1-16,-105 36-31,17 0 0,1-17 15,34 17 1,-52 0-16,-1-18 16,1 18-1,-36 0 1,-140 18 0,122-1-16,1-17 0,-18 36 15,36-36-15,-1 35 0,-17-17 16,35 17-16,0 0 15,35 89 1,0-89-16,89 53 16,-89-70-16,53 35 15,-35-1 1,-53-34 0,0 17-1,-88-17 1,70-18-16,-17 18 0,0-18 15,17 0-15,-35 0 16,18 0 0,17 0-1,53-18 1</inkml:trace>
  <inkml:trace contextRef="#ctx0" brushRef="#br0" timeOffset="-156210.72">8026 10866 0,'0'0'0,"17"-18"16,1 18-16,-18-18 0,106 54 31,-53 52-16,-53-71-15,17 19 0,1-19 0,-18 19 16,0 52 0,0-35-1,-18 0 1,1-53-16,-1-18 31,18-70-15,0 52-16,0 1 0,0-18 15,0 36-15,71-177 16,-71 176-16,70-35 16,-17 35-1,-18 18 1,18 53-16,0 18 31,-53-36-31,0-17 0,18 17 0,-18-17 16,0 17-16,0 36 15,0-19 1,0-34-16,0 0 16</inkml:trace>
  <inkml:trace contextRef="#ctx0" brushRef="#br0" timeOffset="-155961.15">8890 10866 0,'0'0'0,"-18"-36"16,18 19 0,71-1 15,-36 0-31,0 18 0,36-17 15,-18 17-15,35 0 16,36 0 0,-107 0-16,19 0 15,-36-18-15</inkml:trace>
  <inkml:trace contextRef="#ctx0" brushRef="#br0" timeOffset="-155742.05">9243 10513 0,'0'0'0,"-36"-36"16,36 19 0,-17 17-1,17 35 1,35 142 0,-35-107-1,18-35-15,17 54 16,-35-37-16,18-34 0,-18 17 0,0-17 15,0 17-15,0-17 0,0 17 0,0-17 16,0-1-16,0 1 16</inkml:trace>
  <inkml:trace contextRef="#ctx0" brushRef="#br0" timeOffset="-155110.62">9790 10654 0,'0'-18'0,"0"36"0,17-71 31,1 106 0,-18 123-15,0-70-1,0 18 1,0-107-16,0 18 16,0 1-1,0-1 1,0-17-1,17-54 64,19-140-48,-36-18 0,0 141-15,0 18-16,0 0 0,0-1 15,0 1-15,0 0 16,0-18 0,0 35-1,-36 36 16,36 52-15,-17-52-16,17 0 16,-18-1-16,18 1 0</inkml:trace>
  <inkml:trace contextRef="#ctx0" brushRef="#br0" timeOffset="-154884.06">9666 11165 0,'0'0'0,"71"18"47,-1-18-31,-17 0-16,-18 0 0,18 0 15,18 0-15,-36 0 0,18-18 16</inkml:trace>
  <inkml:trace contextRef="#ctx0" brushRef="#br0" timeOffset="-153962.15">11183 10354 0,'18'0'0,"-1"-18"31,1 18-31,0 0 0,-18-17 15,17-1 1,-52 18 15,-124 71-15,106-36-16,-53 18 16,18 17-1,71-70-15,-1 18 0,0-18 16,1 18-16,-1-18 15,18 17 1,18 1 0,105 35-1,-88-53-15,-17 18 16,70-18-16,-52 17 0,-19-17 16,18 18-16,-17-18 0,17 17 0,-17-17 15,0 0-15,70 18 31,-70 0-15</inkml:trace>
  <inkml:trace contextRef="#ctx0" brushRef="#br0" timeOffset="-153728.46">10795 11007 0,'-18'17'0,"36"-34"0,-36 52 16,36-17-1,123-1 1,-70-17 0,-36 18-16,88-18 0,19 35 31,-125-35-31,1 0 0,-1 0 0,1 0 15,17 0 1,-17 0-16</inkml:trace>
  <inkml:trace contextRef="#ctx0" brushRef="#br0" timeOffset="-153045.22">12083 10460 0,'0'-18'31,"0"36"-31,0-18 47,17 176-31,1-88-1,-18-35-15,0-17 0,18 52 31,-1 18-15,-17-89-16,0 19 16,0-19-1,0 1 1,0-36 93,0 1-77</inkml:trace>
  <inkml:trace contextRef="#ctx0" brushRef="#br0" timeOffset="-152645.56">12435 10548 0,'0'0'0,"18"-35"31,-18 17-15,18 18-1,-18 88 1,0 71 0,0-106-1,0-18-15,17 1 0,-17 16 0,18 72 31,-18-106-31,0 17 0,0-18 0,0 1 0,0 0 16,0 17 0,0 0 15,18-35-15</inkml:trace>
  <inkml:trace contextRef="#ctx0" brushRef="#br0" timeOffset="-151556.49">12859 10866 0,'17'0'125,"1"0"-47,-18 17-31,18-17 31,-18 18 16,0-1-78,0 1 31,17-36-16,-17-34 0,0 69 32,-17 1-48,17-1 1</inkml:trace>
  <inkml:trace contextRef="#ctx0" brushRef="#br0" timeOffset="-150945.22">13353 10672 0,'-36'-18'31,"36"71"16,0 106-16,0-124-15,-17 18 0,17-36-1,-18-17 1,18-35 15,0-35-15,0 52-16,0 0 15,0-17-15,35-18 0,-35 18 0,36 17 16,-1-35-16,-35 36 0,35-1 0,36-35 16,-54 53-1,19-18-15,-1 18 0,0 0 16,53 142 0,-88-107-1,18 35-15,0-34 0,-18-1 16,0 53-1,0-35 1,0-18 0,0-17-16</inkml:trace>
  <inkml:trace contextRef="#ctx0" brushRef="#br0" timeOffset="-150228.97">13882 10054 0,'-18'0'0,"36"0"0,-36-17 31,1-1 0,17 0 0,0-17-15,0 0 0,17-1-1,18 19 1,18 17 0,-35 0-1,0 0-15,-1 0 0,1 0 0,0 0 16,-1 53 15,-17-36-15,0 1-16,0 0 0,0-1 15,0 19 1,0-19 0,0 1-1,0-1 16,35-17 1,36 0-17,-36 0-15,-17 0 16,0 18 0,-1 0-1,-17 17-15,-17 0 31,-1-17-31,0 0 0,1-18 0,-1 17 16,-105 18 0,87-35-16,-17 0 0,36 0 0</inkml:trace>
  <inkml:trace contextRef="#ctx0" brushRef="#br0" timeOffset="-95281.97">15593 11465 0,'0'-17'31,"35"17"-15,18 35-1,0 88 1,-35-87-16,-18 52 16,0 18-1,0-53 1,0-142 46,0-158-30,17 212-32,89-88 31,-53 123-15,-35 0-16,-1 0 0,18 35 15,-35-17-15,18 70 16,-18 18-1,0-53-15,0-36 0,0 18 16,0-17-16,0 17 0,0-17 0,0 0 16,0 35-16,0-18 0,0-17 15,0 34 1,0-34 0,18 0-1,-1-18 1</inkml:trace>
  <inkml:trace contextRef="#ctx0" brushRef="#br0" timeOffset="-94899.02">16245 11889 0,'0'-18'15,"-17"18"1,-19 18 0,36 35-1,18 17 1,0-70 0,-1 18-16,1-18 0,17 0 15,-17 0 1,0 0-16,-1 0 0,1-18 15,-18 0 1,0 1-16,0-1 16,-18 1-16,18-1 0,-17 0 0,-1 1 0,0 17 15,-35-36 1,36 36-16,-1 0 16</inkml:trace>
  <inkml:trace contextRef="#ctx0" brushRef="#br0" timeOffset="-94665.2">16545 11589 0,'0'-18'0,"0"36"0,-17-36 31,17 0-31,17 18 0,1 0 16,70 0 0,-70 0-16,-1 0 0,1 0 15,0 0-15</inkml:trace>
  <inkml:trace contextRef="#ctx0" brushRef="#br0" timeOffset="-94532.24">16669 11695 0,'-18'0'0,"36"0"0,-54 17 15,19-17-15,17 18 16,17-18 0,54 17-1,-36-17-15,71 0 16</inkml:trace>
  <inkml:trace contextRef="#ctx0" brushRef="#br0" timeOffset="-94081.89">17216 11518 0,'0'-17'0,"0"34"16,0-52-16,17 35 31,-17 18-15,0 87-1,0 19 1,0-107 0,0 19-16,0-1 0,-17 18 15,17-35 1,0-71 31,17-71-16,-17 89-31,0 0 0,0-1 0,18 1 0,-18 17 16,0-70-1,17 53 1,-17 17-1,-35 18 1,-18 36 0,36-19-16,-19 54 15,19-36-15</inkml:trace>
  <inkml:trace contextRef="#ctx0" brushRef="#br0" timeOffset="-93948.45">17074 11836 0,'0'0'0,"0"53"15,53-53 1,88 17 15,-123-17-31,35 0 0,70-17 16,-52-1-16</inkml:trace>
  <inkml:trace contextRef="#ctx0" brushRef="#br0" timeOffset="-78304.71">15699 10530 0,'53'0'47,"35"36"-16,-71-19-31,1 142 31,-18-88-15,0-36-1,0-17 1,0-1 0,0-52 15,0-53-16,0 17-15,35 18 16,18-53 0,-53 89-16,53-19 15,18 19 1,-54 17-16,1 0 16,17 70-16,-17 36 15,-1 0 16,-17-88-31,0 17 16,0 18 0,0-18-1,0-17 1</inkml:trace>
  <inkml:trace contextRef="#ctx0" brushRef="#br0" timeOffset="-75870.34">17374 10354 0,'0'0'0,"0"-18"0,0 1 16,18-1-1,0 53 17,-1 89-17,-17-107 1,0 19-16,0-19 0,18 107 31,-18-106-31,0-1 16,0 36-1,0-35 1,0-36 15,0-105-15,0 34-1,0 1 1,0 0 0,0 53-1,0-1 1,-18 36 0,-17 18-1,-53 106 1,0-1 15,70-70-31</inkml:trace>
  <inkml:trace contextRef="#ctx0" brushRef="#br0" timeOffset="-75688.84">17163 10795 0,'0'18'16,"17"-18"-1,54 0 1,-18 17-16,-18-17 16,0 0-16,36 18 15,-54-18 1,1 0-16</inkml:trace>
  <inkml:trace contextRef="#ctx0" brushRef="#br0" timeOffset="-75005.55">16598 10231 0,'0'0'0,"-17"0"16,-36-36 15,53 1-15,0 88 31,70 0-32,-52-18-15,70 36 16,-17-18 0,-71-36-16,35 1 15,0 17 1,-53-17 15,-70 17-15,71-35-16,-72 35 15,19-17 17,70 0-32,-18-18 0,1 0 15,-1 17 1,0-17 0,1 0-1</inkml:trace>
  <inkml:trace contextRef="#ctx0" brushRef="#br0" timeOffset="-74621.44">16792 10777 0,'0'0'0,"18"0"16,-106 18 46,-18 0-46,0-1 0,18 1-1,70 0-15,1-18 0,-1 0 16,-17 17 0</inkml:trace>
  <inkml:trace contextRef="#ctx0" brushRef="#br0" timeOffset="-65959.16">406 11924 0,'0'0'0,"0"-18"16,0 89 31,0-54-31,-18 54-1,18 17 1,-18-53-1,18-17 1,0 17 0,0 1-1,18-36 1,53 17 0,-36-17-1,35-35 1,-34-18-1,-19 0 1,1 53-16,-18-35 16,0 17 15,-35 18-15,-1 0-1,19 53 1,17-18-1,0-17-15,0 35 16,53 0 0,-18-53-1,36 0 1,-1-53 0,1-53-1,-71 71-15,53-89 16,-53 36-1,0 35 1,0 18 0,-18 35 15,-17 0-15,35 18-16,-18 70 15,18 88 1,0-140-16,18 87 15,17-35 1,0-53 0,-17-35-1,-1 0 1</inkml:trace>
  <inkml:trace contextRef="#ctx0" brushRef="#br0" timeOffset="-65739.46">811 12100 0,'0'0'0,"-17"0"15,17-17 1,0-1-1,53 0 1,123 1 0</inkml:trace>
  <inkml:trace contextRef="#ctx0" brushRef="#br0" timeOffset="-65358.16">1182 12400 0,'-18'35'62,"1"-17"-46,-54 17 0</inkml:trace>
  <inkml:trace contextRef="#ctx0" brushRef="#br0" timeOffset="-64872.79">1323 12153 0,'18'0'31,"17"71"-15,-18-18 0,-17-18-1,0-17 32,0-36-31,0-35-1,0-35 1,18 17 0,17 36-1,1 17 1,17 36 0,-53 0-16,17-18 0,1 70 15,17 36 1,-17-53-1,-18-35 1,17-1-16</inkml:trace>
  <inkml:trace contextRef="#ctx0" brushRef="#br0" timeOffset="-64658.56">1817 12136 0,'-18'-18'31,"36"36"-31,-36-71 16,53 53 0,36 0-1,-53 0 1</inkml:trace>
  <inkml:trace contextRef="#ctx0" brushRef="#br0" timeOffset="-64517.53">1834 12188 0,'0'0'16,"0"18"0,18 0 15,53-18-16,-36 0-15</inkml:trace>
  <inkml:trace contextRef="#ctx0" brushRef="#br0" timeOffset="-64258.88">2134 12012 0,'0'0'0,"18"-35"31,0 88 16,-1 158-15,-17-193-32,0 17 15,0 1 1,18-36-1</inkml:trace>
  <inkml:trace contextRef="#ctx0" brushRef="#br0" timeOffset="-62942.73">1270 12982 0,'-18'-17'16,"18"-1"-1,0 0-15,53-17 47,-35 35-31,0 18-16,-1 17 15,1 53 1,-1-70-16,-17 17 0,0 0 16,0 36-1,0-53 1,0-1 0,-17-34 15,17-54-16,0 36-15,0-18 16,17-53 0,36 53-1,-17 53 17,-19 0-32,1 0 15,17 71 1,-17-54-16,-18 18 0,17 1 15,19 70 1,-19-53 0,-17-36-1,18 1 1</inkml:trace>
  <inkml:trace contextRef="#ctx0" brushRef="#br0" timeOffset="-62758.52">1799 13106 0,'0'-36'32,"53"36"-1,0 0-16,-35 0-15</inkml:trace>
  <inkml:trace contextRef="#ctx0" brushRef="#br0" timeOffset="-62608.89">1905 13141 0,'0'0'0,"0"18"15,71-18 32,-19 0-31</inkml:trace>
  <inkml:trace contextRef="#ctx0" brushRef="#br0" timeOffset="-62325.19">2117 13000 0,'0'-18'0,"0"36"16,0-53-16,0 17 0,0 0 16,70 1-1,-35 17 1,-35 35 0,0-17-16,0-1 0,-17 36 15,-18 18 1,17-36-1,36 0 1,-1-35-16,71 0 16,18 0-1,-70 0 1,-19 0-16,1 0 0</inkml:trace>
  <inkml:trace contextRef="#ctx0" brushRef="#br0" timeOffset="-61582.52">1623 13494 0,'0'0'0,"0"17"31,0 1 16</inkml:trace>
  <inkml:trace contextRef="#ctx0" brushRef="#br0" timeOffset="-61409.54">1605 13829 0,'0'18'0,"0"-36"0,-18 53 15,18-17 1,0-1 15</inkml:trace>
  <inkml:trace contextRef="#ctx0" brushRef="#br0" timeOffset="-61226.07">1623 14235 0,'0'0'0,"17"17"31,-17 1-15</inkml:trace>
  <inkml:trace contextRef="#ctx0" brushRef="#br0" timeOffset="-55746.39">4233 11977 0,'0'0'0,"0"-18"63,18 1-32,0 52 32,-1 71-48,1 35 1,-18-35-1,0-89-15,0 18 16,18 1 0,-18-19-1,0 1 17,17-18 30</inkml:trace>
  <inkml:trace contextRef="#ctx0" brushRef="#br0" timeOffset="-55132.71">4745 12065 0,'0'-18'31,"0"36"-31,0-53 16,0 17-1,0 0 48,0 36-32,17 176 0,1 35 0,-18-193-15,0-1 0,0-17-1,18-18 1,-18 17-16</inkml:trace>
  <inkml:trace contextRef="#ctx0" brushRef="#br0" timeOffset="-49513.59">5821 12012 0,'17'-18'0,"1"18"16,-18-17-1,18 17 1,-36 0 15,-70 70-15,53-52-16,-18 17 15,-18 1 1,36-36 0,0 35-1,17-35 16,0 0 16,54 35-15,69 0-17,-69-17-15,52 0 16,-53-1-16,0 1 0,1-18 15,-19 18-15,19-1 16,17-17 0,-36 18-1,1-18 17,-18 17-17</inkml:trace>
  <inkml:trace contextRef="#ctx0" brushRef="#br0" timeOffset="-49196.89">5574 12506 0,'0'0'0,"-53"18"16,35-18-1,54 0 17,158 0-17,-141 0-15,-1 0 16,37 0-16,-72 0 0,1 0 16,17 0-16,-17 0 0,52 17 15,-34-17 1,-19 0 31,1 0-32,0 0 1</inkml:trace>
  <inkml:trace contextRef="#ctx0" brushRef="#br0" timeOffset="-46848.08">6862 11977 0,'0'0'0,"17"0"16,1-35 0,-18 17 15,17 18-15,1 53-1,0 70 1,-18-87-16,17 52 15,1 53 17,-18-88-17,0-36 1,0 19-16,0-19 31,35-34 32</inkml:trace>
  <inkml:trace contextRef="#ctx0" brushRef="#br0" timeOffset="-46514.08">7355 12012 0,'0'-18'0,"0"36"0,18-71 31,-18 36-31,0 34 31,0 142-15,0-106-16,35 70 15,-35-87-15,18 16 16,-18-16-16,0-19 0,18 19 16,-18-19-16,0 36 15,0-35 1,0 0 15,0-1 0</inkml:trace>
  <inkml:trace contextRef="#ctx0" brushRef="#br0" timeOffset="-13320.81">4022 13776 0,'0'-18'31,"0"1"-16,0-1 1,0 0 0,0 1-1,35-19 1,-35 19-16,18-1 16,-1 18-16,18-17 0,1-19 0,34 1 15,-34 35-15,-19-18 16,19 18-16,-1 0 15,-18 0-15,19 0 16,-36 36 0,0-19-1,0 1-15,-18-18 0,18 35 0,-18-35 16,1 18-16,17-1 0,-18 1 16,1 0-16,-1-1 0,18 1 15,-18-18-15,1 18 16,17-1-1,53-17 1,-36 0-16,54 36 16,-36-36-16,-17 0 15,-1 53 1,-17-36-16,0 18 16,0-17-16,-17 0 0,-54 35 15,-52 0 1,87-36-1,1-17 1,70-17 47</inkml:trace>
  <inkml:trace contextRef="#ctx0" brushRef="#br0" timeOffset="-13009.22">4657 13600 0,'17'-18'0,"-34"36"0,52-36 15,-35 0 1,18 18-16,-1 36 15,-17-1 1,0 35-16,0-52 0,0 0 16,0 35-16,0-36 0,0 19 0,0-19 15,0 36-15,0-35 0,0-1 0,0 1 16,0 35 0,0-35-16,0-1 15,0 18 1</inkml:trace>
  <inkml:trace contextRef="#ctx0" brushRef="#br0" timeOffset="-12574.53">5486 13406 0,'17'0'16,"1"-18"-16,-53 36 0,88-36 0,-36 0 0,1 18 15,0 0-15,-18-17 16,-36 34 15,19 19-31,-19-36 0,1 17 0,-18 18 16,-17 1-16,34-19 0,-17 19 15,0-19 1,36 1-16,-1-18 0,1 0 16,17 18-16,0-1 31,105 1-15,-52-18-1,-17 0-15,-1 17 0,-18-17 0,72 18 16,-72-18-16,1 0 15,0 0-15,-1 0 0,1 0 16,17 0 0,-17 18-1</inkml:trace>
  <inkml:trace contextRef="#ctx0" brushRef="#br0" timeOffset="-12347.67">5221 13952 0,'0'0'0,"-53"36"15,106-36 17,18 0-17,-18 0-15,52 0 16,-52 0-16,106 0 15,-141 0-15,35 0 16,-36 0-16,1 0 16</inkml:trace>
  <inkml:trace contextRef="#ctx0" brushRef="#br0" timeOffset="-3062.78">7056 13547 0,'0'-18'0,"17"18"16,-17-35-1,0 17-15,0 0 16,0-34 0,0 34-16,0 0 15,0 1-15,-17 17 0,-54-18 16,36 18-16,17 0 15,-35 0-15,18 0 0,17 0 16,1 0-16,-19 0 0,19 18 16,-1-18-16,0 35 15,124 53 1,-35-70 0,35 35-16,-71-18 0,35-17 15,54 70-15,-89-88 16,18 53-1,-53 0 1,0-36-16,-18 1 16,1 0-16,-18-1 15,-1-17-15,-17 0 16,-35 0 0,71 0-16,-1-17 15,0-36 1,18 35-16,0-17 0,0-1 15,71-52-15,35-71 16,-89 142-16,36-36 16,-35 35-16,-1 1 15,1-1 1</inkml:trace>
  <inkml:trace contextRef="#ctx0" brushRef="#br0" timeOffset="-2679.34">7673 13300 0,'18'0'16,"-18"-18"-16,-18 36 0,53-54 16,-17 36-16,-18 18 31,0 35-15,0-18-1,0 1-15,0 34 0,0-52 16,0 52-1,0-34-15,0-19 0,0 1 0,0-1 0,0 1 16,0 17 0,0-17-16,0 0 15</inkml:trace>
  <inkml:trace contextRef="#ctx0" brushRef="#br0" timeOffset="11471.29">4004 15840 0,'0'-18'0,"18"18"141,-18-35-110,-36 35 0,1 0-15,35 17-1,0 19 1,0-19-16,0 1 16,0 0-1,18-18 1,-18-18 15</inkml:trace>
  <inkml:trace contextRef="#ctx0" brushRef="#br0" timeOffset="11836.14">3775 16298 0,'0'0'0,"0"18"15,0-36 32,0 1-31,0-1-16,-36 18 31,19 18-15,-1 17-1,18 0 1,0 1 0,18-54 46,17-17-46,-35 17-16</inkml:trace>
  <inkml:trace contextRef="#ctx0" brushRef="#br0" timeOffset="12242.74">4304 16210 0,'0'-18'16,"0"1"-1,0 52-15,18-53 63,-18 36-48,0 0 1,0-36 47,-18 18-32,36 35 0</inkml:trace>
  <inkml:trace contextRef="#ctx0" brushRef="#br0" timeOffset="12684.14">5080 15840 0,'18'-18'0,"-36"36"0,36-71 15,-18 35-15,-18 1 16,-123-19-1,35 36 1,35 71 0,71-54-16,0 89 15,18-35 1,70 88 0,36-1-1,-124-87 1,0-36-1,-71 0 1,36-17 0,17-18-16,-35 0 15,36 0 1,-1 0-16</inkml:trace>
  <inkml:trace contextRef="#ctx0" brushRef="#br0" timeOffset="12865.84">4621 16263 0,'-17'-18'0,"34"36"0,-34-53 32,34 17-32,-17 0 0,36 18 0,-1 0 15,159-70 1,-35 52-1,-106 18-15,52 0 16</inkml:trace>
  <inkml:trace contextRef="#ctx0" brushRef="#br0" timeOffset="13094.89">5556 15981 0,'0'0'0,"0"-18"15,-17 18 1,-36 0-16,0 53 16,17 0-16,-16 70 15,52-70 1,0-17-16,17 52 0,18-53 16,-17 18-1,53-18 1,-71-17-16,17-18 0</inkml:trace>
  <inkml:trace contextRef="#ctx0" brushRef="#br0" timeOffset="13514.01">5662 16228 0,'18'-18'0,"-36"36"0,36-71 15,17 53 16,0 35-15,-17 0 0,-18-17-16,0 17 0,18 1 15,-18-1-15,-18 18 32,0-53-17,1 0 1,-1 0-16,0-35 15,18-54 1,0 72-16,0-36 0,0 35 0,18-17 16,0 17-16,-1-17 0,-17 17 0,36-17 15,34 35 1,-17 0 0,-18 88-1,-35-70-15,18 17 16,-18-17-16,0 17 0,0-17 0,0 52 15,0-34-15,0-19 16,18 1 0</inkml:trace>
  <inkml:trace contextRef="#ctx0" brushRef="#br0" timeOffset="13781.18">6191 15910 0,'0'-17'16,"0"34"-16,0-52 0,0 0 15,18 35 1,0 0-16,-1 0 0,36 35 16,-18 0-16,-17 1 0,17 16 15,1 19-15,-36 88 16,-71 17-1,53-141-15,-35 36 16,18-71-16,0 35 16</inkml:trace>
  <inkml:trace contextRef="#ctx0" brushRef="#br0" timeOffset="14053.52">6809 16122 0,'0'0'0,"-18"-18"16,36 1 15,87 17-15,-16 0-1,16 0 1,-87 0 0</inkml:trace>
  <inkml:trace contextRef="#ctx0" brushRef="#br0" timeOffset="14219.14">6720 16351 0,'0'0'0,"18"18"31,53-18-15,-36 0-1,247 0 1</inkml:trace>
  <inkml:trace contextRef="#ctx0" brushRef="#br0" timeOffset="19162.98">7973 15681 0,'0'-35'31,"-36"52"32,-16 19-48,34-1-15,0-17 0,-17 52 16,0 54 0,35-36-1,0-71-15,0 72 16,35-1 0,0-35-1,36 0 16,17-53 1,-35 0-17,-35 0-15,17-36 16,18-52 0,-18 18-1,-17 17 1,-18-18-1,0 1 1,0 52-16,0-35 16,-18-18-1,18 54-15,-35-18 16,-36-36 0,18 53-1,0 1 16,36 17-31,-19 0 16,1 17 0,18 36-1,17-35-15</inkml:trace>
  <inkml:trace contextRef="#ctx0" brushRef="#br0" timeOffset="19886.62">8802 15752 0,'0'0'0,"-35"0"62,-71 123-30,70-88-32,19 1 0,-1 16 15,18 1-15,0-35 0,0 158 31,18-158-31,-1 17 0,1 1 16,35-1 0,-35-35-16</inkml:trace>
  <inkml:trace contextRef="#ctx0" brushRef="#br0" timeOffset="20395.99">9119 16051 0,'0'0'15,"0"-35"1,53 159 46,-35-54-46,-18-52-16,0-1 16,0 1-16,0 0 15,0-1-15,-35-34 47,17-89-31,18 53-16,0 0 15,18-70 1,-1 105-16,18-17 16,1 35-1,-1 0 1,-17 17-16,-18 1 16,17 35-16,-17-36 0,18 54 15,-18 17 16,0-53-31,0 1 16</inkml:trace>
  <inkml:trace contextRef="#ctx0" brushRef="#br0" timeOffset="21062.65">9366 15699 0,'0'0'16,"-17"0"-1,17-18 17,-18 0-17,18-17 17,18-18-17,-1 53-15,19-18 16,-1 1-1,0 17 1,0 0 0,-35 17-16,18 1 15,-18 17 1,0-17 0,0 0-16,-18-18 0,18 17 15,0 1-15,0 0 31,-17-18-31,34 0 63,36 0-47,-35 0-16,0 0 15,-18 35 1,0-17-16,0-1 0,0 1 15,-18-1-15,-17 19 16,17-1 0,0-35-16,1 0 31</inkml:trace>
  <inkml:trace contextRef="#ctx0" brushRef="#br0" timeOffset="21394.73">9772 15434 0,'0'-18'16,"123"142"46,-17 317-31,-106-371-15,-229 283-16,158-318 16,1 1-16,35-19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1T03:28:39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18768 2152 0,'0'-18'47,"-18"36"-15,18 0-17,0-1-15,-18 89 16,-17-35-1,35-36 1,0 0 0,-17-17-1,17-1 17,0-158 14,17 141-30,-17-35-16,18 17 0,-18 1 0,0-1 16,0 0-16,17 18 0,-17-35 15,0 0 1,0 17 0,-35 18 15,-18 36-16,18-1 1,17 0 0,1-35-1,-1 18-15</inkml:trace>
  <inkml:trace contextRef="#ctx0" brushRef="#br0" timeOffset="294.06">18503 2417 0,'0'0'0,"-17"35"31,122-35 32,-87 0-48,17 0-15,-17 0 0,0 0 0,-1 0 16,18 0 0,-17 0-16,0 0 15,-1 0-15</inkml:trace>
  <inkml:trace contextRef="#ctx0" brushRef="#br0" timeOffset="535.48">18979 2346 0,'0'-18'32,"0"1"-17,18 17-15,0 0 0,-1 0 16,72 0-1,-19 0 1,1 0 0,-54-18-1</inkml:trace>
  <inkml:trace contextRef="#ctx0" brushRef="#br0" timeOffset="753.39">19262 2187 0,'0'-17'0,"-18"17"15,36 17-15,-36-52 0,0 35 16,1 0 0,17 18 15,-18 34-31,18-34 0,-18 0 0,18 17 16,0-17-16,0 17 0,0 0 15,0 1 1,-17 16-1,17-34 1</inkml:trace>
  <inkml:trace contextRef="#ctx0" brushRef="#br0" timeOffset="1320.41">19685 2240 0,'0'-18'0,"0"36"16,18-36-16,-18 36 15,0 0 1,0 17-16,0 36 31,0-36-31,-18-17 16,0-1-16,18 1 0,0-1 15,0 1-15,-17 0 16,17-36 31,0-17-31,0 17-16,53-141 31,-53 106-31,0 18 15,17 0-15,1 17 0,-18 1 16,0-19 0,-88 54 15,70-18-15,-17 35-1,0-35 1,35 18-1,-18 0 1,88 17 15,36-35-15,-88 0-16,52 17 16</inkml:trace>
  <inkml:trace contextRef="#ctx0" brushRef="#br0" timeOffset="1575.85">20091 2222 0,'0'0'0,"-18"0"31,36 0 0,35 0-15,-36 0 0,1 0-16,0 0 0</inkml:trace>
  <inkml:trace contextRef="#ctx0" brushRef="#br0" timeOffset="1739.39">20108 2328 0,'-17'0'0,"34"0"15,-52 0-15,35 18 47,88 0-31,-17-18-1</inkml:trace>
  <inkml:trace contextRef="#ctx0" brushRef="#br0" timeOffset="2396.9">20690 2187 0,'-35'-17'0,"70"34"16,-88-34 0,142 17 46,-1 0-46,-18-18-1,-52 18 1,0 0-16,35 0 16,-36 0 15,-17-18 0,-141 18-15,88 0-1,36 0-15,-36 18 16,-18 0 0,36-1-1,17 1-15,1-18 0,17 17 0,0 1 16,0 17-1,0-17-15,70 17 16,-17 1-16,123 52 16,-158-88-16,17 35 15,-35-17 1,0-1-16,0 1 16,-35 0-16,-106-18 15,123 0-15,-35 0 16,36 0-16,-19 0 15,1 0-15,18 0 0,-19 0 16,1-18-16,17 18 16</inkml:trace>
  <inkml:trace contextRef="#ctx0" brushRef="#br0" timeOffset="8134.07">2681 2328 0,'0'-17'0,"0"34"0,0-52 16,-18 35-16,-17 0 16,-71 0-1,-17 88 1,105-88-1,54 335 1,34-158 15,-70-107-15,0-34 0,-18-1-1,-17-35-15,18 18 16,-1-18-16,0 0 0,-52 0 31</inkml:trace>
  <inkml:trace contextRef="#ctx0" brushRef="#br0" timeOffset="8299.15">2134 2928 0,'0'0'16,"0"-53"15,18 53-31,0-18 16,-1 1-16,18 17 0,-17 0 0,53-18 15,-36 1-15,-17-1 0</inkml:trace>
  <inkml:trace contextRef="#ctx0" brushRef="#br0" timeOffset="8618.94">2787 2681 0,'35'-35'47,"-35"17"-32,-35 71-15,53-88 32,-89 141-17,71-1 1,0-34 0,35-18-16,36 18 15,-54-54-15,19 18 16,-19-17-1,1-18-15</inkml:trace>
  <inkml:trace contextRef="#ctx0" brushRef="#br0" timeOffset="9047.48">3052 2752 0,'-18'-18'0,"36"36"16,-36-54-16,36 72 47,-1-19-32,-17 1-15,18 0 0,-18 17 16,17-18-16,-17 1 0,0 0 0,18 17 16,-18-17-16,0-1 15,0 1 16,-18-36-15,18-52 0,0-18-1,18-1 1,0 72 0,35-1-1,-18 18-15,0 18 16,-17-1-1,-1 36 1,-17 18-16,0-54 16,0 19-16,0-1 0,0-17 15</inkml:trace>
  <inkml:trace contextRef="#ctx0" brushRef="#br0" timeOffset="9284.91">3369 2558 0,'18'-53'15,"-1"53"1,71 0 0,-211 53-16,335 52 15,-177-34-15,-35-53 16,0 87-1,0-87-15,-141 159 32,123-160-32,-70 18 15</inkml:trace>
  <inkml:trace contextRef="#ctx0" brushRef="#br0" timeOffset="9968.31">2346 2822 0,'0'-17'47,"18"17"-32,17 0 1,0-18-16,-17 18 0,35-18 16,-36 18-16,54 0 0,-53 0 15,34-17-15,-16-1 0,-19 18 16</inkml:trace>
  <inkml:trace contextRef="#ctx0" brushRef="#br0" timeOffset="10449.11">3651 2857 0,'36'0'62,"-1"0"-46,0-17-16,-17 17 16,-1 0-16,54-18 0,-36 18 15,-17 0-15,35 0 0,-18 0 16,0 0-16,-17 0 16</inkml:trace>
  <inkml:trace contextRef="#ctx0" brushRef="#br0" timeOffset="10636.81">3845 2963 0,'0'0'0,"-17"36"16,52-36-1,35 0 1,-17 0-16,-17 0 15,52 0-15,88-36 16</inkml:trace>
  <inkml:trace contextRef="#ctx0" brushRef="#br0" timeOffset="11898.46">4498 2558 0,'0'0'0,"53"0"63,53 0-32,-53 0-31,-18 0 15,-18 0 1</inkml:trace>
  <inkml:trace contextRef="#ctx0" brushRef="#br0" timeOffset="12398.09">4463 2558 0,'0'0'15,"-18"0"1,18 17-16,-18 160 47,1-142-47,17 53 15,0-70-15,-18-18 16,18 17-16,0 1 16,88-36 31,106 1-16,-106 52 0,-88 18-15,0-18-16,0 1 15,-52 34 1,34-70-16,18 18 0,-35-1 16,17-17-1,0 0 1,1 0-1,-1 0 1</inkml:trace>
  <inkml:trace contextRef="#ctx0" brushRef="#br0" timeOffset="12927.51">4921 2822 0,'0'0'16,"18"-35"0,17 88 15,-17 53-16,-18-71-15,0 0 16,0 53 0,-18-52-1,-17-19 1,17-17 15,1-53-15,17 18-1,0 0 1,0 0-16,0 17 0,35-70 16,18 35-1,17 35 1,-34 18 0,-1 53-1,-35-35-15,0 17 0,18 0 16,-18 36-1,0-1 1,0-52 0,0 0-1,-18-18-15</inkml:trace>
  <inkml:trace contextRef="#ctx0" brushRef="#br0" timeOffset="13348.5">5186 2346 0,'53'-35'16,"17"35"0,-17 0-1,-18 17-15,-35 19 16,0-19-16,0 1 16,0 17-16,0-17 15,0-1 16,0 1-15,36-18 15,-1 0-31,71 0 16,-53-35-16,-18 35 0,53-18 31,-35 18-15</inkml:trace>
  <inkml:trace contextRef="#ctx0" brushRef="#br0" timeOffset="13748">5574 2822 0,'0'0'0,"-18"0"15,1 0 1,105 18 46,-35-18-62,-36 0 0,1 0 16,53 0-16,-36 0 0,-18 0 16,1 0-16,17 0 0,-17 0 15,0 0 1</inkml:trace>
  <inkml:trace contextRef="#ctx0" brushRef="#br0" timeOffset="14380.37">6032 2663 0,'0'0'16,"0"-17"-16,18 17 31,53-18 0,-54 18-31,1 0 0,0 0 0,17 0 16,-17 0-16,-1 0 0,18 0 15,-17 0-15,0 18 0,-1-1 16,-17 1-16,18 35 16,-18-35-16,0-1 0,0 1 0,-35 17 15,17 0-15,-17 1 16,0-19-16,-1 1 15,19 0-15,-19-1 16,19-17-16,-1 18 16,0-18-16,71-18 62,-35 18-46,105 0 15,-87 18-15,-36 0-1,-18 35 1,0-36-16,1-17 0,-36 18 16,53-1-16,-35-17 0,17 0 15,0 0-15,-17 0 0,17 0 0,-52 0 16,35 0-16,17 0 0,-17 0 15,-1 0-15</inkml:trace>
  <inkml:trace contextRef="#ctx0" brushRef="#br0" timeOffset="15014.71">6438 2805 0,'0'0'0,"18"0"16,-1 0-1,19 0 1,-36 17-16,17 1 16,-17-1-16,0 19 0,0-1 15,0 0-15,0 1 16,0 34 0,0-52-1,0-1-15,-17 1 16,-1-18 15,18-18-15,-18-17-1,18 18-15,0-19 0,0 1 16,0-18 0,71-70-1,-53 105-15,-1 0 0,19 1 16,34-19-1,-35 36 1,1 18 0,-36 0-16,17 35 15,-17-36-15,0 54 16,0-54-16,0 1 16,0 17-16,0 36 15,0-53 1,0-1-16,0 1 0,0-1 31</inkml:trace>
  <inkml:trace contextRef="#ctx0" brushRef="#br0" timeOffset="15913.46">7320 2946 0,'-35'0'31,"52"-18"32,54 18-47,88-35-1,-18 17 1,-53 18-1,-53 0 1,1 0-16</inkml:trace>
  <inkml:trace contextRef="#ctx0" brushRef="#br0" timeOffset="16218.6">7726 2734 0,'0'0'0,"-35"-18"31,17 36 16,18 88-31,0-89-16,0 72 15,0-72-15,0 36 16,-18-35-16,18 17 16,0-17-16,0-1 15,0 1-15,0 0 0,0-1 16,0 19 0,0-19-16</inkml:trace>
  <inkml:trace contextRef="#ctx0" brushRef="#br0" timeOffset="16580.5">8149 2734 0,'0'-35'31,"0"17"-15,53 0-1,35 18 1,-17 0-1,-54 0-15,1 0 16,17 0 0,-17 0-16,0 0 31</inkml:trace>
  <inkml:trace contextRef="#ctx0" brushRef="#br0" timeOffset="17097.7">8237 2663 0,'-17'0'0,"34"0"0,-52 18 46,0 53-14,35-54-32,0 36 15,0-18 1,0-17 0,-18 0-16,18-1 15,0 1 16,53-18-15,-18 0-16,18 0 16,-35 0-16,35 0 15,0 0-15,-36 0 0,19 0 16,-19 0-16,-17 18 16,18-1-16,-18 1 0,0 0 15,-18 35-15,1-18 16,-19 0-16,19-17 15,-19-1-15,19-17 0,17 18 16,-18-18-16,1 0 0,17 18 16,-18-18-16,-17 0 31,17 0 0</inkml:trace>
  <inkml:trace contextRef="#ctx0" brushRef="#br0" timeOffset="24110.71">2293 4692 0,'0'-35'32,"18"35"93,17 0-78,-17-18-16,-18-17-16,17 35-15,-17-36 16,0-16 0,-17 52-16,-1-36 15,-53 36 1,54 0-16,-54 18 16,-35 88-1,71-36 1,0 18-1,35-70 1,0 53-16,53-1 16,-36-52-1,36 0 1,35-1 0,-17-17-1,-36 0 1,-17 0-16</inkml:trace>
  <inkml:trace contextRef="#ctx0" brushRef="#br0" timeOffset="24460.97">2593 4974 0,'0'0'0,"18"-35"16,-18 0-1,0 17 1,17 0-16,-17 36 47,0 70-32,0-70-15,0-1 0,0 1 0,-17 35 16,17-35-16,0-1 16,0 1-16,0 0 0,0-1 0,0 1 15,0-1-15,0 1 16,17-18 15</inkml:trace>
  <inkml:trace contextRef="#ctx0" brushRef="#br0" timeOffset="25271.21">2875 4798 0,'0'-18'15,"0"36"-15,0-54 16,0 19 124,0-1-124,0-17 0,0 70 62,0-17-63,0-36 48,-18-17-32,1 35-31,-1 35 31,18-17-15,0-1 15</inkml:trace>
  <inkml:trace contextRef="#ctx0" brushRef="#br0" timeOffset="26693.52">14340 2046 0,'0'0'0,"0"-18"16,18 18 15,-18-17-15,0 52 15,0 89-15,0-107-1,-18 107-15,18-89 16,0 53 0,53 53-1,0-35 1,-17-71-1,-19-35-15,1 18 16,-1 0 0,-17-36 15,-17 0-31</inkml:trace>
  <inkml:trace contextRef="#ctx0" brushRef="#br0" timeOffset="27359.95">14305 2081 0,'0'-35'31,"0"53"32,-88 105-32,88-105-31,-53 35 31,35-18-15,1-17-1,34-107 32,19 19-31,-19 35-16,1-1 16,0 1-16,-18 17 0,17 1 15,1-18 1,-18 17-16,35 18 31,-17 18-15,-1-1-16,19 36 15,52 53 17,-88-88-32,35 17 15,0 0 1,-17-35-16</inkml:trace>
  <inkml:trace contextRef="#ctx0" brushRef="#br0" timeOffset="28067.5">14940 2452 0,'0'0'0,"18"0"31,-18 35 0,-36 0-15,19-35-16,-1 18 15,1 0-15,-1-18 16,0 0 0,1-18-1,-1 18-15,18-18 16,-18 18-16,18-35 0,0 0 15,0 17-15,0 1 0,0-1 16,18 0 0,17 18-1,36 159 1,-54-106 0,1 0-16,17 70 15,-35-87-15,18 34 16,-18 18-16,0-70 0,0 17 15,0 18-15,0-35 0,0 17 16,0-17-16,0 17 16,-18-35-1,1 0-15,-1 0 0,0 0 0,1 0 16,-18 0-16,-18-18 16,17 1-16,1-1 0,35 0 15,-35-17-15,35 18 16,-18-72-1,18 72-15,0-19 16,18 1-16,17 17 16,-35 1-16,18-1 0,17-17 15,0 17-15,-17 1 0,0-1 0,17-17 16,0 35-16,0-18 0,-35 0 16</inkml:trace>
  <inkml:trace contextRef="#ctx0" brushRef="#br0" timeOffset="28327.1">15311 2434 0,'0'0'0,"0"-17"16,-36 34 15,-34 89-16,52-88 1,0 17-16,18 0 0,0 106 16,0-105-1,0 16-15,0-16 0,0-19 16,36 19-16,-19-19 0,19 1 16</inkml:trace>
  <inkml:trace contextRef="#ctx0" brushRef="#br0" timeOffset="28760.28">15363 2646 0,'0'0'16,"0"-18"-16,36 53 31,-1 36-16,-35-36 1,0 1-16,0-1 16,0 0-1,0-53 32,0-87-16,0 34-15,35 18 0,18 36-1,-18 34 1,1 54 0,-1 35-1,-17-36 1,-18-35-1</inkml:trace>
  <inkml:trace contextRef="#ctx0" brushRef="#br0" timeOffset="28958.91">15769 2522 0,'0'-17'0,"0"34"0,53-52 15,-35 35-15,-1 0 0,1 0 0,17 0 16,-17 35 0,0-17-16,-18 88 15,-53 141 1,-71-53 0,54-124-1</inkml:trace>
  <inkml:trace contextRef="#ctx0" brushRef="#br0" timeOffset="30658.65">3298 4657 0,'0'0'0,"0"-18"31,18 53 0,0-17-31,-18 0 16,17 70-1,-17-53-15,0-17 0,0-1 16,0 1-16,0 35 16,0-35-1,0-1-15,-17-70 47,17 18-31,0 17-16,0-52 0,0 52 0,0-17 15,0-18-15,17 35 0,89-70 32,-88 70-17,-1 18-15,54 71 16,-71-53 0,0 17-16,0-17 0,0 17 15,0-18-15,0 19 0,0 17 16,0-18-16,0-17 15,0-1-15,0 1 16,0 0 0</inkml:trace>
  <inkml:trace contextRef="#ctx0" brushRef="#br0" timeOffset="31042.14">3563 4322 0,'18'-18'16,"-36"36"-16,36-54 0,-1 36 0,1 0 15,0 0-15,-1 0 16,19 18-1,-36 70 1,0-70-16,0-1 0,0 1 0,0 0 16,0-1-16,0 1 15,0 0-15,52-18 32,19-53-17,-36 17-15,1 1 16,-19 35-16,18-35 0,-17 35 15,0-18-15,-1 1 0,1 17 16,17 0 0</inkml:trace>
  <inkml:trace contextRef="#ctx0" brushRef="#br0" timeOffset="31759.88">4692 4392 0,'0'0'0,"18"0"16,-107 35 15,-16 36-16,87-71-15,-70 53 16,35-18 0,35-35-16,1 18 15,-54 17 1,194 0 46,-70-35-46,-35 18-16,17-18 0,1 0 0,16 18 16,-16-1-16,-19-17 0,19 18 15,-19-1-15,1 1 16,0-18-16,-1 18 16,1-18-1,-1 0 1</inkml:trace>
  <inkml:trace contextRef="#ctx0" brushRef="#br0" timeOffset="32074.64">4339 4939 0,'0'0'0,"-17"0"16,-1 18-16,18-1 31,88-17 0,18 0-15,-53 0-16,35 0 15,0 0 1,-70 0-16,-1 0 0,1 0 16,17 0-1</inkml:trace>
  <inkml:trace contextRef="#ctx0" brushRef="#br0" timeOffset="33207.58">5380 4410 0,'-18'0'47,"89"0"0,52-18-16,-87 18-15,-19 0 0,-17-18-16,-53 18 47,-70 18-32,70 17 1,18 1-1,17-19-15,18 19 16,0 16 0,88 19-1,-88-53-15,35-1 16,1 19-16,-1-1 16,-35-18 15,0 19-16,-71-36 1,54 0-16,-19 0 16,-16 0-1,34 0 1</inkml:trace>
  <inkml:trace contextRef="#ctx0" brushRef="#br0" timeOffset="33707.17">5662 4568 0,'18'-17'31,"-1"17"-31,1 0 16,17 88-1,-17 0 1,0 18 0,-18-88-16,0 17 15,0-17 1,-18-54 15,18-87-15,0 88-16,0-1 15,0 1-15,53-124 16,0 106 0,0 53-1,17 36 16,-35 69-15,-35-69-16,0-19 0,0 19 16,0-1-16,0 0 15,0 0 1,0-17 0</inkml:trace>
  <inkml:trace contextRef="#ctx0" brushRef="#br0" timeOffset="34191.31">6050 4145 0,'0'-18'31,"0"1"-15,0-1 0,53-17-1,-35 35-15,52-18 31,-34 18-15,-19 18 0,-17 17-16,0-17 15,0-1-15,0 1 0,0 17 16,0-17-16,0 0 0,0 17 16,0-17-1,18-18 16,17 0-31,-17-18 0,-1 18 16,1 0-16,17-18 16,53-17-1,-52 35-15,34 0 16,-52 0-16</inkml:trace>
  <inkml:trace contextRef="#ctx0" brushRef="#br0" timeOffset="34474.93">6509 4463 0,'0'0'0,"-36"17"31,36 1 0,89-18 16,-1 0-31,-53 0-16,0 0 0,54 0 15,-1 0 1</inkml:trace>
  <inkml:trace contextRef="#ctx0" brushRef="#br0" timeOffset="35190.11">7126 4357 0,'-18'0'0,"36"0"0,-53 0 15,35-18 1,0-17 15,0 17-15,17 1-16,19-1 16,17 0-1,-36 18 1,71-17-1,-52 17 1,-19 53 0,-17 0-1,-53 17 1,36-35 0,-1-35-16,1 36 15,-1-36 1,53 0 31,36 0-32,-36 17 1,-17 36 0,-18 0-1,-36 0 16,1-35-15,-18-1 0,36-17-1,-1 0 1</inkml:trace>
  <inkml:trace contextRef="#ctx0" brushRef="#br0" timeOffset="35665.71">7532 4339 0,'17'0'0,"-34"0"0,52 0 15,0 0 16,1 88-15,-19-70-16,-17 17 0,0 18 16,0 18-1,0-36 1,0 0 0,0-17-1,-17-36 16,17-52-15,0 34-16,0 19 16,0-1-16,0-17 0,17 0 15,54-54 1,-18 89 0,-18 36-1,-17-19 1,-18 19-16,0 17 0,35 52 31,-17-69-31,-18-1 16,0-17-1</inkml:trace>
  <inkml:trace contextRef="#ctx0" brushRef="#br0" timeOffset="36440.42">8079 4445 0,'-18'0'0,"0"18"16,142-18 46,176 0-30,-265 0-17,0 0 1</inkml:trace>
  <inkml:trace contextRef="#ctx0" brushRef="#br0" timeOffset="36690.35">8396 4304 0,'-18'0'0,"36"0"0,-53-18 15,35 1 1,-35 17 0,35 53-1,0 52 1,0 36-1,0-35 17,0-53-17,0 18 1,0-54-16</inkml:trace>
  <inkml:trace contextRef="#ctx0" brushRef="#br0" timeOffset="37373.32">8908 4357 0,'0'-18'16,"70"1"31,-17-1-32,18 18 1,-1 0-1,-17-18 1,-35 18 0,-1 0-1,-87 0 48,-107 36-48,177-19 1,-70 1 0,35 17-1,-1-17 1,36-1-16,0 19 16,89 52-1,34-35 1,-70-18-1,-18-17-15,-17-1 16,-18 19 0,0-19-16,-18 1 15,1-18-15,-54 0 16,0 0 0,54 0-16,-18 17 15,17-17 1,0 0-1</inkml:trace>
  <inkml:trace contextRef="#ctx0" brushRef="#br0" timeOffset="37872.5">9772 4304 0,'18'0'0,"-36"0"0,53 0 16,-35 18 30,-141 70-14,123-71-32,-52 19 15,17-1 1,18 0 0,17-17-1,0-18-15,18 17 31,0 1-15,18 0-16,88-1 16,35 36-1,-53-35 1,-53 0 0,-17-1-1,0-17 1</inkml:trace>
  <inkml:trace contextRef="#ctx0" brushRef="#br0" timeOffset="38106.37">9560 4833 0,'0'0'0,"-17"0"15,-19 18 1,160-1 31,-18-17-32,-89 0-15,36 0 16,0 0 0,-53 18-16,18-18 15,-1 0 1</inkml:trace>
  <inkml:trace contextRef="#ctx0" brushRef="#br0" timeOffset="39138.93">10530 4339 0,'18'0'16,"0"35"15,-18 1 1,17-19-17,1-17 48,0 0-48,-1-17-15,-17-1 16,0-17 0,0 17-16,0-17 15,-17 17 1,-54 18-1,0 36 1,1 16 0,52 19-1,18 0 1,0 17 0,0-71-16,18 1 15,17 35-15,-17-53 16,-1 18-16,72 17 0,52-18 31</inkml:trace>
  <inkml:trace contextRef="#ctx0" brushRef="#br0" timeOffset="39639.83">10918 4727 0,'0'18'16,"18"-36"46,70 18-30,-52 35-1,-36 18-15,-36 18-1,1-36 1,17-35-16,18 18 0,-35 0 15,17 17 1,1-35 0,87 17 15,19-17-15,-72 0-16,18 0 15,36 0 1</inkml:trace>
  <inkml:trace contextRef="#ctx0" brushRef="#br0" timeOffset="40188.89">11324 4551 0,'0'-35'31,"0"52"78,18-17-93,-18-17 15,0 34 32,0 1-48,0-1 1,17-17 15,1 0-15,0 0-1</inkml:trace>
  <inkml:trace contextRef="#ctx0" brushRef="#br0" timeOffset="40737.44">11571 4374 0,'0'0'31,"0"-17"-31,53 17 31,-53 17-31,18 54 16,17 17 0,-35-17-1,0-36 1,0 0-1,0-52 32,0-54-31,0 53-16,0-52 16,35-18-1,-35 70-15,35-17 16,1 35 15,17 53-31,-36 17 31,-17-34-31,0 52 16,18-71-16,-18 19 0,0 17 16,0-36-16,0 36 15,0-18 1</inkml:trace>
  <inkml:trace contextRef="#ctx0" brushRef="#br0" timeOffset="41188.25">11818 3898 0,'88'-35'31,"-176"70"-31,194-70 0,-53 17 16,-36 18-16,1 0 15,35 0 1,-35 36 0,-18 16-1,0-16 1,0-1 0,0-17-1,17-18 1,89 0-1,53 0 17,-106 0-32,35 0 15,-35 0 1</inkml:trace>
  <inkml:trace contextRef="#ctx0" brushRef="#br0" timeOffset="82874.59">1305 6244 0,'0'0'0,"18"0"141,0-35-110,-18 17-31,0 1 16,0-19-1,-106 36 1,-35 53 0,35 18-1,106-36-15,-36 36 16,72 52-1,70-35 1,-53-70 0,35-18-1,-18 0 1,-52-18-16,17 1 16,0-1 15,-35 0-16,18 18-15</inkml:trace>
  <inkml:trace contextRef="#ctx0" brushRef="#br0" timeOffset="83160.63">1587 6632 0,'18'0'0,"0"0"0,-54 0 0,89-17 16,-35 17 0,-18-36-16,18 36 15,-18 106 32,0 53-16,0-141-31,0 34 32</inkml:trace>
  <inkml:trace contextRef="#ctx0" brushRef="#br0" timeOffset="83845.57">2011 6350 0,'-35'0'31,"-18"0"0,35 71 0,18-54 1,18-17-17,-1-17 1,-17-19 0,-17 19-1,-1 17 1,0 0-1,-17 17 1,35 1 0,-18 0-1,36-18 32</inkml:trace>
  <inkml:trace contextRef="#ctx0" brushRef="#br0" timeOffset="84324.09">2099 6297 0,'18'-18'31,"-36"36"-31,71-36 16,-35 36-16,-1 17 16,1-35-16,-18 89 15,17-1 1,-17-35 0,0-18-1,-35-35 1,18 0 15,17-53-15,0 0-1,0 18-15,52-106 16,19 88 0,-53 35-16,-18 1 0,35 17 15,18 17 1,0 71-1,-53 36 1,0-107-16,0 89 16,0-53-1,-18-35 1</inkml:trace>
  <inkml:trace contextRef="#ctx0" brushRef="#br0" timeOffset="84625.87">2487 6015 0,'18'-35'0,"-1"-18"0,-52 141 0,123-229 15,-70 123-15,0 0 0,-1 1 0,1 17 16,-1 0-16,1 0 16,0 0-16,-1 0 15,1 106 1,-18-36-1,0-35 1,0-17-16,0 0 16,35-18 15,195-124-15,-177 107-1,-1-1-15,-34-17 0,17 35 0,36-18 31,-53 18-31</inkml:trace>
  <inkml:trace contextRef="#ctx0" brushRef="#br0" timeOffset="85040.58">3351 6227 0,'0'-18'16,"0"36"-16,36-71 16,-54 53 15,0 0-31,-17 17 0,-159 71 31,159-70-31,35 0 0,-35-18 0,17 17 16,0 19-16,-17-19 15,0 1 1,35 0 0,0-1-16,70 18 15,89-17 1,0 0-1,-53-1 1,-54-17 0</inkml:trace>
  <inkml:trace contextRef="#ctx0" brushRef="#br0" timeOffset="85224.21">3122 6685 0,'0'0'0,"-35"18"16,17-18-16,1 0 16,17 17-1,17-17-15,18 0 0,-17 0 16,194 0 0,-71 0-1,-35 0 1</inkml:trace>
  <inkml:trace contextRef="#ctx0" brushRef="#br0" timeOffset="85839.99">4092 6244 0,'0'0'0,"-35"-17"15,17-1 1,71 18 46,71 0-30,-107 0-32,1 0 31,-212 0 0,123 18-15,18 34-1,53-16-15,0 34 16,36 71 0,-1-70-1,-17-36 1,-54 0-1,-34-17 1,52-18-16,-17 0 16,0 18-1</inkml:trace>
  <inkml:trace contextRef="#ctx0" brushRef="#br0" timeOffset="86257.76">4445 6456 0,'18'0'16,"-36"0"-16,89 0 15,-54 35-15,1-35 0,-18 18 0,0-1 16,0 19-16,17 52 15,-17-18 1,0-34 0,0-19-16,0 1 15,-17-18 17,17-88-17,53-89 1,0 54 15,-36 88-31,1-1 16,17 36-1,-17 0-15,17 18 16,0 141 0,-35-89-1,0 18 1,0-52-1,-17-19 1</inkml:trace>
  <inkml:trace contextRef="#ctx0" brushRef="#br0" timeOffset="86576.06">4886 6015 0,'123'-124'31,"-123"107"-31,-123 158 0,282-282 16,-124 176-1,-17 53 1,-18-70-16,0 17 16,0 18-1,0-35-15,0-1 16,70-52 31,177-88-32,-176 105-15,17-35 16,-18 53 0</inkml:trace>
  <inkml:trace contextRef="#ctx0" brushRef="#br0" timeOffset="87176.9">5556 6297 0,'-35'88'31,"70"-176"-31,-88 176 16,53-70-1,-17-18 1,17 18 0,0-1 124,0 1-30,123-18-95,-105 0-15,123 0 16,-35 0 0,-53 0-1,0 0 1,-18 0-1</inkml:trace>
  <inkml:trace contextRef="#ctx0" brushRef="#br0" timeOffset="87657.9">6297 6279 0,'0'18'0,"35"-71"16,-70 88-16,106-87 16,-54 34-1,1 0-15,0 18 0,123 18 47,-124 70-16,-17-70-31,-17-1 0,-1 1 16,0-18-16,18 18 0,-17-1 0,-1-17 16,0 18-16,1 0 15,-1-18-15,18 17 31,35 1-15,1-1 0,-1 19-1,-35-19 1,0 1-16,-18 0 16,-35 17-16,18-17 15,0-1-15,0 1 16,17-1 15,0 1-31</inkml:trace>
  <inkml:trace contextRef="#ctx0" brushRef="#br0" timeOffset="88075.14">6897 6297 0,'0'0'0,"123"-35"16,-87 35 0,-19 35-1,-17-17-15,0-1 16,0 1-16,0 17 0,0 53 16,0-70-1,-17 17 16,17-52 1,0-54-17,17-52 1,54-18 0,-18 105-1,-18 19 1,-17 17-16,17 17 15,-18 89 1,1 18 0,-18-19-1,0-52 1,0-35 0</inkml:trace>
  <inkml:trace contextRef="#ctx0" brushRef="#br0" timeOffset="88321.82">7638 6262 0,'-18'-35'31,"36"70"-31,35-70 47,88 35-32,-36 0 1,-69 0 0</inkml:trace>
  <inkml:trace contextRef="#ctx0" brushRef="#br0" timeOffset="88542.03">7867 6015 0,'-18'-35'31,"36"70"-31,-53 0 31,35 89-15,0-89-16,0 53 15,0 18 1,0-36 0,0-34-1</inkml:trace>
  <inkml:trace contextRef="#ctx0" brushRef="#br0" timeOffset="89038.69">8326 6085 0,'0'0'0,"0"-17"31,17 17-15,36-18-1,18 18 1,-18 0 0,-36-18-1,-34 1 1,-54 17 15,36 0-31,17 0 0,-52 0 16,70 17-16,-53 19 15,53 52 1,0 53 0,17-106-16,19 54 15,-36-72-15,35 36 16,-35-18-1,-35-17 1,-159-18 0,158 0-16,-34-18 15</inkml:trace>
  <inkml:trace contextRef="#ctx0" brushRef="#br0" timeOffset="93354.43">1676 7655 0,'0'0'0,"-18"36"31,0-1-15,18 0 0,0 0-1,0-17-15,18 0 31,0-18-15,-1-18 0,-17-17 15,0-1-15,-70 1-1,52 18-15,-70 17 16,-53 35-1,88 53 1,35 0 0,18-17-1,0-36-15,36-35 0,34 71 16,-35-71-16,1 17 16,-1-17-16,88 18 15,-52-36 1</inkml:trace>
  <inkml:trace contextRef="#ctx0" brushRef="#br0" timeOffset="93672.4">1993 8079 0,'18'17'31,"-18"1"-15,0 35-1,0-36 1,0 19-16,0-1 0,-18 53 15,18-53 1,0-17-16,-17 0 0,17-1 0,-18 19 31</inkml:trace>
  <inkml:trace contextRef="#ctx0" brushRef="#br0" timeOffset="94286.61">2910 7691 0,'0'0'0,"36"-18"31,-54 18 32,-141 88-48,124-70-15,-36 17 16,-17 0 0,88-17-16,-53 0 15,18-1 1,17-17 0,1 0-1,17 18 1,53-1-1,-18 1-15,177 35 16,-36 18 15,-141-71-31,36 17 0,-36 1 32,-17-18-32,-1 0 15,-17 18 32</inkml:trace>
  <inkml:trace contextRef="#ctx0" brushRef="#br0" timeOffset="94628.19">2787 8290 0,'-18'0'0,"36"0"0,-71 0 15,35 0-15,-17 18 16,0-18-1,17 0 17,36 0-17,105 18 1,142-18 0,-177 0-1,-17 0-15,-1 0 16,-35 0-1,-17 0-15</inkml:trace>
  <inkml:trace contextRef="#ctx0" brushRef="#br0" timeOffset="95939.89">3757 7920 0,'0'0'0,"-18"0"47,54 0 0,-1 0-31,0 0-16,1 0 15,-1 0 1,-18 0-16,19 0 31,-19 0-15,1 0 0,0 0 30,-1 0-30</inkml:trace>
  <inkml:trace contextRef="#ctx0" brushRef="#br0" timeOffset="96437.4">3775 7937 0,'0'0'0,"-18"36"31,0 34-15,18-52-16,0 53 15,-17-54-15,17 18 16,0 1-16,-18-36 0,18 35 16,0-17-16,0-1 15,0 1 1,0 0 0,35-18-1,18 0 1,18-18-16,-53 0 0,17 18 15,0-17-15,0 17 0,-17-18 0,17 18 16,-17-18-16,17 18 16,-17 0-16,-1 0 0,1 0 0,0 0 15,-18 18-15,17-18 0,-17 18 16,0-1-16,0 19 0,0-1 0,-35 18 16,0 0-16,17-36 15,-35 19-15,36-19 0,-19 1 16,-52-1-1,53-17 1,17 0 0,1 0-1</inkml:trace>
  <inkml:trace contextRef="#ctx0" brushRef="#br0" timeOffset="97385.82">4533 8184 0,'-17'0'188,"-1"0"-126,0 0-30,71 0-1,88 0-16,-123 0-15,70 0 16,-70 0-16,17 0 0,18 0 16,-35 0-16,17 0 15,-17 0-15,-1 0 16,1 0 31</inkml:trace>
  <inkml:trace contextRef="#ctx0" brushRef="#br0" timeOffset="98802.68">5362 7743 0,'0'0'0,"0"-17"62,0-1-46,35 18-1,54-35 1,-72 35-16,19 0 16,-19 0-16,1 0 0,0 0 15,-1 0-15,18 0 16,-17 18-1,-18 17 1,0 0 0,0-17-1,-35-1-15,35 1 16,-18 0 15,18-1-15,-17-17-1,52 0 64,-18 0-79,1 0 0,53 0 15,17 36 1,-71-19-1,-17 18 1,0-17 0,0 0-16,-17 17 0,-1-35 15,1 18-15,-19-1 0,19 1 0,-19 0 16,19-18 0,-1 0-16,0 17 0,1-17 15,-1 0-15,1 0 16,-1 0-16,0 0 15,1 0 17</inkml:trace>
  <inkml:trace contextRef="#ctx0" brushRef="#br0" timeOffset="99219.2">5309 8273 0,'0'0'0,"-35"17"15,17-17 1,1 0 0,-1 0-1,142 0 16,87 0-15,-123 0-16,106 0 16,0 0-1,-176 0 1,17 0-16,1 0 16,-19 0-16,1 0 15</inkml:trace>
  <inkml:trace contextRef="#ctx0" brushRef="#br0" timeOffset="99769.38">5345 8572 0,'0'18'31,"17"70"1,1-70-32,-1 0 0,-17-1 0,0 1 15,0 17-15,0 0 0,0 1 16,0-1-1,0 0 1,-17-17 0,17 0-1,-18-18 1,1 0-16,17-18 16,0-35-1,0 35-15,0 1 0,0-19 16,0 19-16,0-1 0,88-70 15,-71 70-15,19 1 16,34-1-16,-17 18 16,18 0-1,-54 0 1,-17 18-16,18-1 0,0 72 31,-1-19-15,1-17-1,-18-18 1</inkml:trace>
  <inkml:trace contextRef="#ctx0" brushRef="#br0" timeOffset="100647.61">6526 8572 0,'0'-17'31,"0"-1"16,0 1-31,18 17-16,53-18 15,70 18 1,-18 0-1,-70 0 1,-35 0 0</inkml:trace>
  <inkml:trace contextRef="#ctx0" brushRef="#br0" timeOffset="100914.27">6791 8343 0,'0'0'16,"-18"0"-16,1-17 31,17 87 1,0 36-17,0-53 1,0-36-16,0 54 0,0-36 0,17-17 15,-17 17-15,0 18 16,0-35-16,0 17 16,0-17-16,0-1 15</inkml:trace>
  <inkml:trace contextRef="#ctx0" brushRef="#br0" timeOffset="101284.98">7408 8273 0,'0'-18'0,"0"36"15,-17-36-15,17 0 16,0 1 0,17 17-1,124 0 17,-105 0-32,17 0 0,35-18 0,-35 18 15,35 0-15,-53 0 16,-17 0-16,35 0 0,-18 0 15,-17 0-15,17 0 16,-17 0-16</inkml:trace>
  <inkml:trace contextRef="#ctx0" brushRef="#br0" timeOffset="101718.24">7585 7567 0,'0'0'0,"0"-18"16,-18 18 0,18-17 15,71 17-16,-36 0 1,0 0-16,0 0 16,-17 0-16,0 0 0,-1 0 15,36 0 1</inkml:trace>
  <inkml:trace contextRef="#ctx0" brushRef="#br0" timeOffset="102181.89">7638 7567 0,'0'0'0,"-36"71"16,19-18 0,-1-18-1,18-18 1,0 1 0,0 0-16,-18-18 15,18 17 1,36-17-1,17 0 1,-36 0-16,1 0 16,0 0-16,-1 0 15,-17 18-15,18 0 16,-18-1-16,0 19 16,-18 34-1,1-52-15,-19 17 16,1-17-1,17-18-15,-17 0 16,0 0 0,0 0-1</inkml:trace>
  <inkml:trace contextRef="#ctx0" brushRef="#br0" timeOffset="102847.96">7549 8714 0,'71'0'31,"-53"0"-15,17 35 0,-35-17-16,0-1 15,0 1-15,0-1 16,0 1-16,0 0 16,0-1-16,0 1 15,0 0 1,-35-54 15,35-34-15,17 17-1,1 18-15,0-1 16,70-52 15,-53 88-31,0-18 16,1 18-1,-1 89 1,-18-89-16,-17 123 16,0-52-1,0-1 1,0-52-16,-35 35 16,18-53-1</inkml:trace>
  <inkml:trace contextRef="#ctx0" brushRef="#br0" timeOffset="103234.62">8184 8361 0,'0'0'15,"36"-18"1,-1 18 0,-35 53-1,0-18 1,0 1 0,0-1-1,0-17 1,0-1-1,53-17 17,88-106-1,-35 71-31,-89 35 16,36-18-16,-17 18 15,-19 0-15</inkml:trace>
  <inkml:trace contextRef="#ctx0" brushRef="#br0" timeOffset="105266.89">22684 5345 0,'0'-36'16,"0"1"-1,17 35-15,1-18 16,35 18 0,-36 0-16,1 18 15,-18 0-15,18 17 16,-1-35 0,-17 18-16,0-1 0,0 1 15,0-1 1,0 1-1,0-106 32,0 53-31,0 17-16,0-17 0,53-36 16,-35 36-16,17 0 15,-17 17-15,35 0 16,-36 18-1,1 18-15,0 0 0,-1 35 16,-17-36-16,0 36 0,0-35 16,18 35-16,-18-18 0,0 106 15,18-70 1,-18-18 0,0-36 15,17-17-16,1 0-15,17 0 16</inkml:trace>
  <inkml:trace contextRef="#ctx0" brushRef="#br0" timeOffset="105706.8">22666 5680 0,'-35'0'32,"70"0"-32,-88 0 0,159 0 78,264 0-63,-299 0 1,35 17-16,-71-17 0,18 0 16,0 18-16,-36-18 15,1 0-15,17 0 0,-35 18 0,18-18 16,0 17 0</inkml:trace>
  <inkml:trace contextRef="#ctx0" brushRef="#br0" timeOffset="106018.47">22754 5874 0,'-17'0'16,"17"17"-16,17-34 0,-70 34 0,36-17 15,228 0 48,248 18-32,-389-18-31,-34 0 16,-19 0-16,19 0 0,-1 0 15,18 18 16,-36-18-15</inkml:trace>
  <inkml:trace contextRef="#ctx0" brushRef="#br0" timeOffset="107999.21">26317 5062 0,'-17'0'125,"-1"0"-94,0 0 16,89 0 16,-54 0-48,54 0 1,-36 0 0,1 0-1,-89 0 48,35 0-48,0 0-15,-17 0 0,17 18 16,1-18-16,-1 0 16,1 18-1,17-1-15,0 1 0,0 0 16,0 34 0,0-16-16,17-19 15,1 1-15,-1 0 0,-17-1 16,18 1-16,-18 0 0,18-1 15,-18 1-15,0-1 0,-18 1 16,-17 0 0,17-1-1,1-17-15,-1 0 0,0 0 16,1 0 0,-1 0-1,18-17 16,0-1-31</inkml:trace>
  <inkml:trace contextRef="#ctx0" brushRef="#br0" timeOffset="108282.32">26688 5292 0,'0'0'0,"-18"0"47,0 0-16,71 0 0,35 0-15,-70 0-16</inkml:trace>
  <inkml:trace contextRef="#ctx0" brushRef="#br0" timeOffset="108657.76">27129 5203 0,'0'0'15,"-18"0"1,18 18 31,18-18-31,17 0-16,-17 0 0,34 0 0,-16 0 15,-1 0-15,18 0 0,35 0 16,36 0-1,-89 0-15,0 0 16,0 0 0</inkml:trace>
  <inkml:trace contextRef="#ctx0" brushRef="#br0" timeOffset="109249.39">27182 4710 0,'0'-18'15,"0"36"-15,0-71 16,17 53-1,1-18 1,35 0-16,-36 18 0,1 0 16,0 0-16,17 0 15,0 0 1,-35 18 0,0 0-1,0 35 1,-17-18-1,-1-18 1,0 1-16,18 0 31,36-1 32,-19 19-48,-17-19-15,0 1 16,0 0-16,0-1 0,-53 54 47,0-54-16,36-17-31</inkml:trace>
  <inkml:trace contextRef="#ctx0" brushRef="#br0" timeOffset="109782.22">27217 5450 0,'17'71'62,"1"-18"-46,-18-18-16,0-17 15,0-1-15,0 1 16,0 17 0,0-70 46,53-88-31,-53 105-31,71 0 16,-36 18 0,18 53-1,-53-35 1,17 17-16,-17-17 0,0 35 31,0-36-31,0 19 16</inkml:trace>
  <inkml:trace contextRef="#ctx0" brushRef="#br0" timeOffset="110158.81">28081 5309 0,'0'0'0,"-18"0"16,18-17 31,18 17-32,17 0-15,71-18 16,18 18-1,-54 0 1,-34 0 0,-19 0-16</inkml:trace>
  <inkml:trace contextRef="#ctx0" brushRef="#br0" timeOffset="110381.55">28346 5151 0,'-18'0'0,"36"0"0,-54 0 16,36-18-16,0 53 47,0 36-31,0-36-16,0-17 15,0 17-15,-17 18 0,17-36 16,0 19-16,0-19 0,0 1 0,0 17 15</inkml:trace>
  <inkml:trace contextRef="#ctx0" brushRef="#br0" timeOffset="110690.21">28769 5203 0,'-18'-17'32,"18"-1"-32,89 1 31,34 17-16,-70 0-15,53-18 16,-71 18-16,-17 0 0,35 0 16,-36 0-16,1 0 15,0 0-15,-1 0 0,1 0 16</inkml:trace>
  <inkml:trace contextRef="#ctx0" brushRef="#br0" timeOffset="111397.36">28892 4639 0,'0'0'31,"0"-18"0,36 1 0,52 17-15,-70 0-16,-18-18 16,17 18-16,1 0 0,0 0 15,-18-18 1,-89 36 31,-34 35-16,105-35-31,18-1 16,0 1-16,35 52 31,107 1 0,-125-53-31,1-18 16,-18 35-1,-53-17 1,-35-1 0,35-17-1,18 0 1,17 18-1</inkml:trace>
  <inkml:trace contextRef="#ctx0" brushRef="#br0" timeOffset="111946.09">28804 5433 0,'18'35'62,"0"106"-46,-18-123-16,0-1 15,0 1-15,0 17 0,0-17 16,0 35 0,0-35-1,0-89 32,0 36-31,0 17-16,0-17 0,17 0 15,1 17-15,-18-17 16,17 17-16,1 0 0,17 18 16,-17 0-16,0 0 0,-1 0 15,19 18 1,-36 0-16,17 17 15,-17-17-15,18-1 16,-18 1-16,0 17 0,0-17 16,0 17-1,0-17 1</inkml:trace>
  <inkml:trace contextRef="#ctx0" brushRef="#br0" timeOffset="112263.82">29263 5345 0,'18'0'0,"-36"0"0,53 0 16,-17-18-16,-1 18 16,1 0-16,17 0 15,-17 53 1,0-18-1,-18 0 1,0-17 15,0 0-15,88-54 0,71-34-1,-124 70 1,0-18-16,0 1 15,1 17-15</inkml:trace>
  <inkml:trace contextRef="#ctx0" brushRef="#br0" timeOffset="113081.85">26476 6085 0,'0'0'0,"-18"0"0,1 0 31,158 0 0,370 0-15,-334 0 0,87 0-16,265 18 0,547 35 15,-882-53 1,-17 18-16,140 17 0,-211-35 15,212 18 17,-301-18-32,1 0 0,0 0 15,-1 0-15,-34 0 32,-1 0-32</inkml:trace>
  <inkml:trace contextRef="#ctx0" brushRef="#br0" timeOffset="115480.3">22842 6950 0,'0'-18'31,"0"0"16,0 142-16,0-89-31,0 0 0,0-17 16,0 0-16,0 17 0,-17-17 15,17 35 17,0-36-17,0-34 1,0-36 0,0-53-1,-18-18 1,18 36-1,-18 35 1,18 36 0,-35 17-1,-35 35 1,-1 35 0,18 19-1,35-54 1</inkml:trace>
  <inkml:trace contextRef="#ctx0" brushRef="#br0" timeOffset="115680.74">22525 7285 0,'0'17'0,"0"-34"16,0 52-1,70-35 1,177 0 0,36 0-1,-231-18-15,-16 1 16</inkml:trace>
  <inkml:trace contextRef="#ctx0" brushRef="#br0" timeOffset="124194.08">27622 6421 0,'0'0'0,"-17"0"16,-1 0-1,-17 0 1,70 0 31,142 0-32,-89 0 1,-35 0 0,-36 0 15,-17 35-15,0 18-16,-53 53 15,-17 70 1,35-35-1,17-70 1,0-54-16,18 19 16,0-19-1</inkml:trace>
  <inkml:trace contextRef="#ctx0" brushRef="#br0" timeOffset="124361.83">27517 6844 0,'0'-35'31,"0"70"-31,70-123 16,-17 88 0,-18 0-16,71 0 15,106 0 1,-177 17-16,-17-17 0,-1 18 0</inkml:trace>
  <inkml:trace contextRef="#ctx0" brushRef="#br0" timeOffset="125526.16">22384 8290 0,'17'-70'47,"230"-1"-15,-229 71-32,17 0 0,36 71 31,-89 52-16,-123 124 1,88-212-16,-35 54 16,88-54-16,-18-35 0,1 18 15,17 17 1,35-18 0,0-17-16,124 0 15,-88 0-15,-1 0 0,-35-17 16,177-18 15,-194 35-31</inkml:trace>
  <inkml:trace contextRef="#ctx0" brushRef="#br0" timeOffset="141054.94">27499 7973 0,'0'-18'15,"0"0"16,0 89 1,0-18-17,0-35-15,0 105 16,0 1 0,0-107-16,0 36 15,-18 18 1,18-107 31,0-34-32,0 35-15,0-71 16,0-18 0,0 89-1,0 0-15,0 17 0,0 0 0,0 1 0,0-19 16,-17 19-1,-89 34 17,88 19-32,-52-19 15,-18 54 1,35-18 0,53-35 15,17-1-16,1-17-15,70 0 16,71 0 0,-53 0-1,-71-17-15</inkml:trace>
  <inkml:trace contextRef="#ctx0" brushRef="#br0" timeOffset="141428.44">27834 8184 0,'0'0'0,"0"18"31,0 0 0,0-1-15,18-17 31,-18-17-16,-35 17 16,35 53-16,17-53-15,-17 17-16</inkml:trace>
  <inkml:trace contextRef="#ctx0" brushRef="#br0" timeOffset="141821.31">28099 8061 0,'0'0'0,"-71"-18"15,89 18 32,17 0-31,106 0 15,-106 0-31,-17 0 16,0 0-16,-18 18 15,17 105 1,-34-52-16,-19 35 15,1 35 1,18-106-16,17 36 16,0-18-1,0-36 1</inkml:trace>
  <inkml:trace contextRef="#ctx0" brushRef="#br0" timeOffset="141998.97">28116 8502 0,'0'18'0,"0"-36"0,0 0 16,0 1-16,0-1 16,18 0-1,53 1 1,-19 17-16,72-18 15,-89 18-15,18-18 0,-35 18 0,35-17 0</inkml:trace>
  <inkml:trace contextRef="#ctx0" brushRef="#br0" timeOffset="142455.15">28857 8184 0,'-17'-17'31,"122"-1"16,-87 18-31,-18-17-16,35 17 0,-17 0 15,-18-18-15,18 18 0,-54 0 32,-175 53-17,175-53-15,-17 35 16,36 53 0,17-52-16,17-19 0,36 71 15,71 36 1,-107-89-1,1 0-15,-53 1 32,17-19-32,-70-17 15,35 18-15,-35 0 0,53-18 16,-54 35 0,72-35-16</inkml:trace>
  <inkml:trace contextRef="#ctx0" brushRef="#br0" timeOffset="143810.79">22542 9613 0,'0'0'0,"-17"0"31,52 0-15,0 0-16,-17 0 0,35 0 15,-35 0-15,17 0 0,0 0 16,18 35 0,-53 1-1,0-19 1,-35 36-16,17-35 0,-52 17 15,17 0 1,53-17 0,0 0-16,53 17 31,105 36-15,-69-1-1,-72-52-15,-17-1 16,-17 36-1,-107 0 1,1-35 0,52 0-1,53-18 1</inkml:trace>
  <inkml:trace contextRef="#ctx0" brushRef="#br0" timeOffset="153662.87">27270 9666 0,'0'0'0,"0"-18"0,0 1 16,35-18 0,-35 87 30,0 72-30,0-54-16,-18-34 16,1-1-16,17 0 0,-18 1 0,18-19 15,-18 19-15,1 16 0,17-16 16,-18-19-16,18 1 16,-17 0-1,17-71 32,35-71-31,-18 89-16,-17 17 15,18-52-15,35-71 16,-53 123 0,0 0-16,0 1 0,0-1 15,0-17 1,0 17-16,-18 18 15,-87 0 1,69 0-16,1 0 0,-18 53 16,-35 18-1,88-36 1,0 18 0,35-18-1,53-35 1,-70 0-16,0 0 15,35 0-15,-18 0 0,18 0 16,0 0-16,-36 0 16,19 0-16,-1 0 0</inkml:trace>
  <inkml:trace contextRef="#ctx0" brushRef="#br0" timeOffset="154136.97">27746 9825 0,'0'0'0,"0"17"94,18-17-63,35-17 16,-36-1-16,-52 18 1,35 35-17,-18-35 1,18 36 0,18-36 15,17 0-16,-17-18 1</inkml:trace>
  <inkml:trace contextRef="#ctx0" brushRef="#br0" timeOffset="154596.57">28275 9631 0,'0'0'0,"0"-18"15,-18 1 1,1 17-1,17-18 1,0 0 0,53 18 15,106-17 0,-124 17-31,18 0 0,-18-18 16,-17 18-16,35 0 0,-36-18 15,1 18-15,17 0 16,-17 0-16,-1 0 16,1 0-1</inkml:trace>
  <inkml:trace contextRef="#ctx0" brushRef="#br0" timeOffset="155072.76">28452 9507 0,'-18'0'16,"36"0"-16,-36 18 0,0 0 31,18 17-31,-17-35 0,17 18 0,-18-1 0,18 1 15,0-1-15,-18 1 0,18 17 0,-17-35 16,17 36-16,-18-19 0,18 1 0,0 0 16,-18 52-1,18-52 1,0-1-16,0 1 16,36-18-1,-1 0-15,18 0 16,0-18-16,0 1 15,-36-1-15,19 0 16,17 1-16,-36 17 0,18 0 16,1 0-16,-19 0 15,-17 17-15,0 1 16,0 35 0,-17-35-16,-19 17 15,-16 18-15,34-18 16,-17-17-16,-1-1 15,19-17 1,-1 18-16,0 0 31,18-36 1</inkml:trace>
  <inkml:trace contextRef="#ctx0" brushRef="#br0" timeOffset="155542.31">29386 9631 0,'0'-18'16,"0"36"-16,0-89 16,0 54-16,0-1 15,0 0 1,-70 18 0,-159 159-1,176-124-15,17 18 16,1-17-16,17-1 0,1 0 0,-1 18 15,18-18-15,0 71 16,18-71 0,-1-35-16,1 18 0,0 0 15,35-18-15,-36 0 0,1 0 16,17 0-16,-17 0 0,-1 0 16,36-71 15,-53 54-31,-17-1 0,-1 18 15,0 0-15,-34 0 16,16 0-16,19 18 0,-19-1 16,19 1-16,-1-18 0,0 17 15,1 1-15</inkml:trace>
  <inkml:trace contextRef="#ctx0" brushRef="#br0" timeOffset="157724.04">23001 11024 0,'-18'0'16,"18"18"46</inkml:trace>
  <inkml:trace contextRef="#ctx0" brushRef="#br0" timeOffset="157882.09">22931 11571 0,'0'0'0,"-18"0"0,0 35 16,18-17-1,0 0 1,18-1-16,0-17 15</inkml:trace>
  <inkml:trace contextRef="#ctx0" brushRef="#br0" timeOffset="158049.29">22895 12153 0,'0'18'0,"0"-36"0,0 71 16,0-35 0,0-1-16,0 1 15</inkml:trace>
  <inkml:trace contextRef="#ctx0" brushRef="#br0" timeOffset="158215.72">22860 12665 0,'0'0'0,"0"17"16,0 1 0,18-18-1</inkml:trace>
  <inkml:trace contextRef="#ctx0" brushRef="#br0" timeOffset="159148.6">23160 13388 0,'0'0'0,"17"0"0,36-35 16,-53 17 0,0 0-16,18 18 15,-53 0 16,-53 0-15,-54 36 0,107-19-16,-35 1 0,34-18 15,1 0-15,17 0 0,-52 0 16,35 18-16,17-18 0,-17 0 0,17 0 16,-17 0-16,17 0 0,0 0 15,1 0-15,-18 0 0,17 0 16,0-18-16,1 0 15,17-17-15,0 17 0,0-17 16,0 17-16,0 1 16,0-1-16,0 1 15,35 17-15,-17-18 0,-1 18 16,18 0-16,71 35 16,-35 18-1,17 35 16,-53-70-31,1 17 16,17 0 0,-36-35-16,1 0 0,-1 18 0,36-18 31,-17-35-15,-19 17-16,19-52 15,-1 17 1,-18 17-1</inkml:trace>
  <inkml:trace contextRef="#ctx0" brushRef="#br0" timeOffset="160464.12">27940 11677 0,'0'0'0,"0"35"15,0-17-15</inkml:trace>
  <inkml:trace contextRef="#ctx0" brushRef="#br0" timeOffset="160639.1">27922 12224 0,'0'53'31,"0"-106"-31,0 141 16</inkml:trace>
  <inkml:trace contextRef="#ctx0" brushRef="#br0" timeOffset="164563.79">27675 12823 0,'0'0'0,"-17"0"16,17 0 30,35 0-30,-17 0-16,17 0 0,0 0 16,1 0-16,-19 0 15,54 0-15,-18 0 16,0-17-16,-18 17 0,35-18 31,-52 18-15,0 0 15,-36 0 16,18 18-47</inkml:trace>
  <inkml:trace contextRef="#ctx0" brushRef="#br0" timeOffset="165240.64">27764 12876 0,'-18'0'16,"0"0"-1,1 36 48,17-1-47,0 35-1,0 1 1,0-53-16,-18 35 15,18 0 1,-18-18 0,18-18-16,0 1 15,36-53 63,70-18-46,-54 53-17,1 0 1,-35 18-16,-18 17 16,-18 53-1,-70 0-15,71-88 16,-19 53-16,1-53 0,17 18 15,-17-1-15,17 1 0,1-18 0,-1 18 16,0-18-16,1 0 16,-1 0-1</inkml:trace>
  <inkml:trace contextRef="#ctx0" brushRef="#br0" timeOffset="182460.52">22931 10795 0,'0'-18'47,"17"1"-16,1-1-15,-18 0 62,17 36-47,1 53 0,-18-54-15,0 1-16,0 0 0,0 52 31,0-35-15,0 1 0,0-19 30,0 1-30,0 0 15,0-1 47,0 1-46,0-36 46,0 1-63,0-36 1,0-18 0,0 53-16,0-34 15,0 34-15,0-35 16,-18-35 0,18 35-1,-17 0 1,17 35-1,0 1 1,0-1 0,0 0-1,-18 18 1,-17 18 15,0 35 0,17-35-31,0-18 0,1 35 16,-1-17-16,18-1 0,-18 18 16,-17 1-1,35-19-15,-17 1 16,-1 0 0,18 17-1,-18-35 1,89 0 31,17 0-32,-53 0-15,-17 0 16,35 0-16,-36 0 0,1 0 16,0 0-16,-1-18 15,1 18 16,0 0-15,-1 0 31</inkml:trace>
  <inkml:trace contextRef="#ctx0" brushRef="#br0" timeOffset="185789.13">22931 11571 0,'0'-18'63,"-18"18"-1,0-17 32,54-18-63,-1 35-31,0 0 16,53-36-1,-52 36-15,-19 0 16,18-17 0,1 17-1,-19 0 16,-17 17 1</inkml:trace>
  <inkml:trace contextRef="#ctx0" brushRef="#br0" timeOffset="186396.94">22983 11553 0,'0'0'0,"0"18"47,0 35-32,0 0 1,0 0 0,0-36-1,0 19 1,0-19-16,0 1 16,-17-18-1,52-35 48,18 17-48,-18 0 1,36 18 0,-54 0-16,19 36 15,-36 17 1,-18 17-1,-35-17 1,36-53-16,-1 18 16,-17-1-1,17-17 1</inkml:trace>
  <inkml:trace contextRef="#ctx0" brushRef="#br0" timeOffset="-181594.76">27640 10619 0,'-18'-18'47,"18"36"-16,0 70-15,0-71-16,0 19 15,0 17-15,0-36 0,0 54 16,0-1-1,0-17 1,0-35 0,0 0-1,0-54 63,-17-34-62,17-36 0,-18 0-1,18 71-15,0 0 16,-17-36 0,17 53-1,-18 1 1,18-1-1,-18 18-15,1 0 0,-19 18 16,-52 70 0,71-70-1,-1-1-15,0 1 0,-17 35 16,35-18 15,0-17-15,18-18-1,35 0 1,-1 0 0,-34-18-16,0 18 0,17 0 31,-17 0-15,-18-18 15,17 18-16,1 0 17</inkml:trace>
  <inkml:trace contextRef="#ctx0" brushRef="#br0" timeOffset="-181195">27887 10813 0,'0'35'93,"0"-17"-77,18-18 0,-36 0 77,0 0-77,36 0 15,17 0-15</inkml:trace>
  <inkml:trace contextRef="#ctx0" brushRef="#br0" timeOffset="-180544.65">28310 10689 0,'-17'0'31,"34"0"-31,19-17 63,70-19-48,-71 19 1,-18-1 0,-105 36 31,18 17-32,34-35-15,19 18 0,-19-1 0,36 1 16,-17-18-16,-1 17 0,18 1 15,0 35 1,0-35-16,35-1 0,1 19 0,17-36 16,88 88-1,-106-71-15,0 1 16,-35 0-16,0-1 16,-53 36-1,1-35 1,-37-1-1,72-17-15,-1 0 16,0 18-16,1-18 0,-1 0 16,0 0-1,36 0 17</inkml:trace>
  <inkml:trace contextRef="#ctx0" brushRef="#br0" timeOffset="-180161.56">28910 10636 0,'0'-17'0,"0"-1"0,0 53 0,18-105 15,-106 123 32,-1 194-16,89-230-31,0 18 0,18 1 16,0-1-16,-1-35 0,1 35 0,0-17 16,17 0-16,0-1 15,0 1-15,1-18 16,-19 0-16,1-18 15,0-17 1,-54 0 0,-52 35-1,53 0-15,17 0 0,1 0 0,-1 17 16,0-17-16,1 18 0,-19 17 16,36-17-16,-17-1 15</inkml:trace>
  <inkml:trace contextRef="#ctx0" brushRef="#br0" timeOffset="-169435.76">27993 11518 0,'0'-17'47,"0"-1"-31,0 0 31,0 1 0,0 52 15,-18-17-46,18-1-16,0 36 15,0 35 1,0-17 0,0-18-1,0-36-15,0 19 16,0 17-1,0-36 1,0 1 0,0 0-1,0-1 1,0-34 62,0-54-47,0 0-15,-17 1 0,17 52-16,0-35 15,0-17 1,0 34-16,0 1 15,0-18 1,0 18 0,0 0-1,0 17 1,0 0 0,0 1 46,-89 34-31,54 1-15,-53 53 0,53-36-1,-1 18 1,1-36-1,35 1 1,-18-18 15,36 35-15,70-35 0,1 0-1,-72 0 1,36 0-16,-35 0 15,17 18 1,-17-18 0,-1 0-1,1 0 32,0 0 16,-1 0 62</inkml:trace>
  <inkml:trace contextRef="#ctx0" brushRef="#br0" timeOffset="-168558.64">28310 11712 0,'0'18'109,"18"-18"-78,0 0 0,-18 17 79,0 1-95,35-18 17</inkml:trace>
  <inkml:trace contextRef="#ctx0" brushRef="#br0" timeOffset="-167782.86">28928 11430 0,'17'0'0,"-34"0"0,34-18 16,-105 54 15,18 87-15,52-88-1,18 18-15,0-35 16,0 35-16,0-36 0,18 72 16,52 17-1,-70-89-15,35 1 0,-17 17 16,35-35 0,-18 0-1,1-18 1,-19 1-16,-17-1 0,0-17 15,-17 17 1,-54-17 0,53 35-16,1 0 15,-1 0-15,0 0 0,1 0 16,-1 18-16,18-1 0,-17 1 16,17 0-16</inkml:trace>
  <inkml:trace contextRef="#ctx0" brushRef="#br0" timeOffset="59488.73">8572 13511 0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1T03:54:37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20496 5045 0,'0'0'0,"71"0"46,-18 53-30,-36-36 0,-17 1-16,0 0 0,36 52 15,-36-35 1,0-17 0,0 0-16,-18-107 62,18 1-46,0 71-16,0-36 15,0 17-15,0 19 0,18-1 16,35 1 0,0 17-1,0 88 1,-36-53-16,1-17 0,-1 17 15,-17 18-15,36 17 16,-36-52 0,0 0-16,0-1 15,0 1 1</inkml:trace>
  <inkml:trace contextRef="#ctx0" brushRef="#br0" timeOffset="516.12">20567 5503 0,'-18'0'0,"36"0"0,-53 0 31,70 0 16,71 0-32,-89 0-15,89 0 16,-18 0 0,-52 0-16,-19 0 0,1 0 15,0 0-15,-1 0 0,1 0 31,0 0 1,-1 0-32,1 0 15</inkml:trace>
  <inkml:trace contextRef="#ctx0" brushRef="#br0" timeOffset="2743.86">25735 5151 0,'0'0'0,"-18"0"234,1 0-203,52 0 48,142-18-48,-160 18-31,54 0 15,-54-18 1,1 18 0,-36 0 15,-123 18-15,71 0-1,34 17 16,1-18-15,35 1 0,0 0-16,35-1 15,36 36 1,-36-53-16,1 36 16,-19-19-1,-17 18 1,-35-17-1,35 0-15,-35-18 16,-18 17 0,35-17-16,0 0 15,1 0 17,17-17-17</inkml:trace>
  <inkml:trace contextRef="#ctx0" brushRef="#br0" timeOffset="3183.38">26282 5256 0,'-18'0'62,"89"0"-15,-1 0-31,-34 0-1,-19 0-15,1 0 16,0 0 0,-1 0-1,1 0 16</inkml:trace>
  <inkml:trace contextRef="#ctx0" brushRef="#br0" timeOffset="3577.55">26987 5186 0,'-35'0'15,"18"0"1,87 0 31,1 0-31,-36 0-1,0 0-15,18 0 31,-35 0-15,-1 0 0,1 0-1</inkml:trace>
  <inkml:trace contextRef="#ctx0" brushRef="#br0" timeOffset="4260.14">26846 4762 0,'0'0'0,"0"-17"16,0-1 15,18 1-16,0-1-15,-1 18 0,1-18 16,0 18-16,17 0 0,35 0 31,-70 18 1,0 17-17,-53 18 16,36-35 1,17-1-17,17-17 17,36 0-17,-53 18-15,0 0 16,0 17-1,0 18 1,-17-53 0,17 18-16,-18-18 0,0 17 15,1-17-15,-1 0 32,1 18-17</inkml:trace>
  <inkml:trace contextRef="#ctx0" brushRef="#br0" timeOffset="4926.38">27023 5486 0,'0'0'0,"17"0"47,-17 35-31,36 0-1,-36 1 1,0-19 0,0 18-1,0-87 63,0 34-62,35-35 0,36 0-1,-36 53 1,0 0 0,-17 0-16,-1 35 15,1 36 1,-18-18-1,0-18 1,0-17 0</inkml:trace>
  <inkml:trace contextRef="#ctx0" brushRef="#br0" timeOffset="5326.15">27728 5309 0,'-17'-17'31,"34"34"-31,-34-52 63,158 35-32,-106 0-31,18 0 16,35 0-1,-70 0 1</inkml:trace>
  <inkml:trace contextRef="#ctx0" brushRef="#br0" timeOffset="5609.9">27940 5151 0,'0'-18'32,"-18"18"-17,18 53 32,0 17-31,0 1-1,0-18 1,0-36-16,0 1 0,0 0 16,0-1-1,0 1-15</inkml:trace>
  <inkml:trace contextRef="#ctx0" brushRef="#br0" timeOffset="6071.1">28381 5221 0,'-18'0'47,"36"0"0,158-18-32,-17 18 1,-35-17 0,-107 17-16,36 0 15,-35 0-15,-1 0 16,19 0 15,-19 0 0,-17-18-15</inkml:trace>
  <inkml:trace contextRef="#ctx0" brushRef="#br0" timeOffset="6459.15">28487 4639 0,'0'-18'47,"88"1"-16,-17 17-15,-54 0-16,36 0 15,-35 0 1,-1 0 0,1 0-1</inkml:trace>
  <inkml:trace contextRef="#ctx0" brushRef="#br0" timeOffset="6909.05">28557 4621 0,'-17'18'0,"34"-36"0,-52 71 16,17-17-1,1-1 1,-1-18 0,18 1-1,18-18 1,-1 0-16,36 0 16,18 0-1,-18 0 1,-36 18 15,-17-1-31,0 19 16,-17 17-1,-1-36-15,-52 19 16,17-19 0,0 1-1,35-18 1,1 0-1</inkml:trace>
  <inkml:trace contextRef="#ctx0" brushRef="#br0" timeOffset="7495.66">28469 5609 0,'35'0'78,"1"71"-46,-19-54-32,-17 1 0,0 17 15,0-17 1,0 0 31,0-107-16,0 19-15,18 35-1,53-18 1,-54 53-16,18 0 15,1 17 1,-19 1-16,1-18 0,-18 35 16,18 18-1,-1-53 1,-17 35-16,0-17 31,0 0-15</inkml:trace>
  <inkml:trace contextRef="#ctx0" brushRef="#br0" timeOffset="7825.75">28857 5450 0,'71'-53'31,"-36"53"-15,0 0 0,-35 18-1,0 35 1,0-18 0,53-35 46,0-35-46,-18 17-16,1 1 15,-19 17-15,1 0 0,17-18 16,-17 18 0</inkml:trace>
  <inkml:trace contextRef="#ctx0" brushRef="#br0" timeOffset="10968.12">25859 5909 0,'53'0'78,"211"0"-47,-211 0-31,335 0 31,-229 0-15,0 0 0,17 0-1,-70 0-15,-71 0 0,18 0 16,159 0-1,-177 0-15,71 0 16,35 0 0,-18 0-1,-87 0-15,-1 0 16,-17 0-16,34 0 0,-16 0 0,87 0 16,-70 0-16,88 0 15,124 18 1,-230-18-1,0 0-15,18 17 0,-17-17 0,140 0 16,-70 0 15,-36 0-15,-34 0 0,-1 0-1,-17 0 1,-1 0-1</inkml:trace>
  <inkml:trace contextRef="#ctx0" brushRef="#br0" timeOffset="12507.88">20832 6438 0,'0'35'47,"0"18"-32,0 18 1,0-18 0,0-36-16,0 1 15,17 17 1,-17-17-1,0 0 1,0-71 62,35-88-47,-35 35 1,0 88-1,-17 36 16,-18 35-32,17-36 1,0 1 0,1-18-1,17 18 48</inkml:trace>
  <inkml:trace contextRef="#ctx0" brushRef="#br0" timeOffset="12957.73">20673 6756 0,'0'0'0,"-18"0"15,18 17 1,0 1 15,53-18 63,0 0-78,0 0-16,17 0 15,36-18 1,-35 18-1,-54 0 1,1 0-16,0 0 16,-18-17 15</inkml:trace>
  <inkml:trace contextRef="#ctx0" brushRef="#br0" timeOffset="24184.76">26758 6262 0,'-17'-18'0,"-1"18"32,0 0-1,142 0 16,-107 0-32,1 0-15,53 0 16,-19 0 0,-34 0-1,0 0-15,-18 18 16,0 70-1,0-35 1,0 0-16,-18-36 0,18 1 0,0 17 16,-35 124-1,35-124 1,0-17 15,0 0-31,0-1 16</inkml:trace>
  <inkml:trace contextRef="#ctx0" brushRef="#br0" timeOffset="24355.1">26793 6579 0,'0'0'0,"0"-17"16,0-1 0,0 0-16,18 18 15,35-17-15,-18-1 0,18 18 16,35 0-16,-35 0 0,-17 0 0,17 0 16,88 0-1</inkml:trace>
  <inkml:trace contextRef="#ctx0" brushRef="#br0" timeOffset="26320.98">20761 7302 0,'0'-17'62,"53"-18"-46,-18 17-16,18 0 15,35 18 1,-70 0-16,0 18 16,-1 0-16,1-18 0,-1 17 15,-17 71 1,-35 1 0,-53-36 15,53-18-31,35-18 0,-36-17 0,19 18 15,-18 0 1,17-1 0,36-17-1,70 0 1,0 0 0,-35 0-1,0 0-15,-36 0 0,1 0 16,0 0-16,-1 0 0,36 0 47</inkml:trace>
  <inkml:trace contextRef="#ctx0" brushRef="#br0" timeOffset="42014.6">26441 7197 0,'0'17'78,"0"36"-62,0-35-16,0-1 15,0 54-15,0 17 16,-18-17 0,18-18-1,0 0 17,0-36-17,0 19 1,0-89 46,0 17-46,0 19-16,0-71 16,0-18-1,18 17 1,-1 19-1,-17 52 1,0 1-16,0-1 0,18 18 0,-18-18 16,0 1-16,0-1 31,0 0-31,-53 18 31,-70 71-15,105-71-16,-17 18 0,17-1 15,-17 19-15,-1-36 0,36 17 0,-35 1 0,18-18 16,-19 35 0,36-17-1,0-1 1,36-17 0,34 18-1,-35-18-15,1 0 16,52 0-1,-53 0 1,-17 0 0,-1 18 15,1-18 16,0 0-32</inkml:trace>
  <inkml:trace contextRef="#ctx0" brushRef="#br0" timeOffset="42465.34">26741 7408 0,'0'18'94,"0"0"-63,17-18 0,-34 0 32,-19 0-32,36 17 0,18-17 1,17 0-32</inkml:trace>
  <inkml:trace contextRef="#ctx0" brushRef="#br0" timeOffset="42973.06">27076 7144 0,'-18'0'0,"36"0"0,-71 0 16,70-18 46,19 18-46,34-18-1,-34 18 1,-19 0-16,18 0 16,1 0-1,-36 18 1,0 70 0,0-70-16,-18 88 15,0-89-15,1 19 16,-1 17-16,-17 35 15,35-71 1,-18 1-16,18 0 0,0 17 16,0-17-1,18-18 32</inkml:trace>
  <inkml:trace contextRef="#ctx0" brushRef="#br0" timeOffset="43199.2">27023 7408 0,'0'0'0,"-18"0"16,71 0 15,71-17-15,-89 17-1,0 0-15,18-18 0,-35 18 0,35 0 16,52-18 0</inkml:trace>
  <inkml:trace contextRef="#ctx0" brushRef="#br0" timeOffset="43613.31">27675 7144 0,'0'-18'31,"18"0"1,35 18-17,-35 0-15,17-17 16,35 17-1,-34 0 1,-1 0 0,-17 0-1,-1 0 1,1 0 0,-18-18 15</inkml:trace>
  <inkml:trace contextRef="#ctx0" brushRef="#br0" timeOffset="44180.34">27728 7038 0,'-17'35'15,"17"0"1,0-17-16,0 17 16,0 1-16,-18 17 15,18 35 1,0-35 0,0-18-1,0-17 1,0-1-1,18-17 1,52-53 0,1 18-1,-1 35 17,-34 0-17,-19 0 1,-17 18-16,0-1 0,0 19 15,-17-1-15,17 18 0,-106 35 16,0-17 0,18-19-1,52-16 1,19-36-16,-1 0 16,18 17-16,-17-17 15,17-17 48</inkml:trace>
  <inkml:trace contextRef="#ctx0" brushRef="#br0" timeOffset="46430.1">20726 8326 0,'0'0'0,"17"-36"94,19 19-79,-1 17-15,0-18 16,53 18 0,-52 0-1,-19 35 1,-17-17 0,-17 17-16,17 0 15,-36 18 1,19-53-1,17 18-15,-18-18 0,0 18 16,1-18 0,-1 0-1,71 0 32,0 0-31,18 17-1,-54 36 1,-17 18 0,-70 35-1,52-106-15,-88 35 16,18-17 0,17-18-1,36 0 1,35-18-1,35 0 17,-17 18-32</inkml:trace>
  <inkml:trace contextRef="#ctx0" brushRef="#br0" timeOffset="58725.77">26335 8467 0,'0'-18'0,"0"0"47,0 71 0,0-35-31,0 158-1,35-70 1,-35-35 0,0-18-1,0-36 1,0 1 0,0-36 30,0-52-14,0 52-32,0-52 15,0-36 1,0 88-16,0-88 16,0-17-1,0 52 1,0 36-1,0-18 1,-35 35 15,-53 36-15,-36 35 0,36 17-1,70-52-15,-35 17 16,36-17-1,17 0 1,0-1 15,123 1-15,18-18 0,-17 0-1,-107 0-15,36 0 16,0 0-1,-53 18 48</inkml:trace>
  <inkml:trace contextRef="#ctx0" brushRef="#br0" timeOffset="59343.47">26776 8572 0,'0'18'31,"0"0"-15,0-1 15,17-17 47,1 0-62,-18-17-1,0-1 1,-18 18 15,1 18-15,-1-1-1,36 1 17,17-18-17,-17 0 1,-18-18 31,-18 1-32,18-1-15,-18 18 32</inkml:trace>
  <inkml:trace contextRef="#ctx0" brushRef="#br0" timeOffset="59826.14">27146 8414 0,'0'0'0,"0"-18"15,-17 18-15,-1-18 31,71 1 1,35-1-17,0 18 1,-35 0 0,-35 0-16,17 0 15,-17 0 16,-1 0 1,-34 0-1</inkml:trace>
  <inkml:trace contextRef="#ctx0" brushRef="#br0" timeOffset="60491.61">27217 8378 0,'0'0'0,"-18"0"16,18 36 46,0-19-46,0 1-16,0 35 16,0 17-1,0-52-15,0 0 0,0-1 16,18 36-1,-18-35-15,0 0 32,0-1-17,17-17 1,1-17 0,0 17-16,-1-36 15,36-17 1,-35 36-1,17 17-15,36-18 16,-36 53 15,-35 18-15,-35 71 0,17-107-16,0 19 0,-17-19 15,-53 54 1,53-53-1,17-1 1,0-17 0,36 0 46,-18-17-62</inkml:trace>
  <inkml:trace contextRef="#ctx0" brushRef="#br0" timeOffset="63900.92">27922 8361 0,'0'-18'16,"18"18"15,-18-17 0,18 17 1,-18-18-1,17 18 16,1-18 0,-18 36 1406,0 17-1438,0-17 1,-18 17 0,18 18-1,-17-18 1,-1 36 0,18-1-1,0-17 1,0-17-1,0 17 1,18-18 0,35 0 15,-1-35-15,1 35-1,0-35 1,0 0-1,-18-17 1,18-1 0,-17-35-1,-36 18 1,0-18 0,-71 35-1,-17 1 1,-18 17-1,88 0-15,-70 17 16,53 19 0,0-36 15,35 17-15,0 1-16,17-18 62</inkml:trace>
  <inkml:trace contextRef="#ctx0" brushRef="#br0" timeOffset="65248.66">28222 8167 0,'-17'0'110,"-1"0"-110,-17 0 15,17 0 1,-17 35 0,-1-17-1,19-1 1,-1 19 0,1-36-16,17 17 15,-36 1 1,36 0-1,-17-18 1,17 17 31,-18-17-31,18 18-1</inkml:trace>
  <inkml:trace contextRef="#ctx0" brushRef="#br0" timeOffset="66988.45">20973 9402 0,'0'0'0,"0"17"47,0 18-31,0 1-16,0 34 16,0 36-1,0-71-15,17 36 16,-17-36-1,0-17 1,0 17 0,0-53 46,0-17-46,0-71-1,0 1 1,0-1 0,0 18-1,0 70-15,0-35 16,0 18 0,-35 35-1,-36 17 1,54 19-1,-36-1-15,-71 53 16,89-53 0,-18 1 15,36-36-15,17 17-1,0 1-15,35-18 16,88 0-1,-105 0-15,17 0 0,53 0 16,-35 0 0,0-18-1,-35 18 1,0 0-16,-1 0 31</inkml:trace>
  <inkml:trace contextRef="#ctx0" brushRef="#br0" timeOffset="78086.48">26229 9578 0,'0'0'0,"18"35"78,-18 71-62,0-18-1,0-17 1,0-36-16,0 0 16,0-17-1,0 0-15,0-1 16,0 1 0,-18-18 46,18-71-46,0-17-1,18-18 1,-18 18 0,17 35-1,-17 36-15,0-19 16,0 19-16,0-1 15,0-17 1,0 17 0,-17 18-1,-36 0 1,-35 0 0,52 18-1,-17 17-15,18-35 16,17 35-1,-34 1 1,34-19 0,18 1-1,18-18-15,70 17 16,53-17 0,-106 0-16,0 0 0,54 0 15,-19 0 1,-17 0-1,-35 0 1,-1 0 0</inkml:trace>
  <inkml:trace contextRef="#ctx0" brushRef="#br0" timeOffset="78585.14">26741 9684 0,'0'0'0,"0"17"47,0 1-31,17 0 31,1-18-16,-36 0 16,-17 0-16,35 17-15,0 1-1,18-18 32,-1 0-16,-17-18-15,18 1 0</inkml:trace>
  <inkml:trace contextRef="#ctx0" brushRef="#br0" timeOffset="78968.58">27270 9560 0,'-36'-17'31,"72"34"-31,-89-52 16,70 35 0,89-18-1,-88 18 1,0 0-16,34 0 0,-34 0 0,17 0 15,1 0 1,34 0 0,-35 0-1</inkml:trace>
  <inkml:trace contextRef="#ctx0" brushRef="#br0" timeOffset="79500.73">27305 9507 0,'0'0'15,"0"36"1,0-1 15,-18 53-15,18-70-16,0-1 0,0 1 0,0 17 15,0 53 1,0-70-16,0 0 16,0 35-1,36-106 48,105-53-32,-18 106 0,-123 141 0,0-123-31,-123 105 32,70-88-17,18-17 1,17-18 0,18-35 30</inkml:trace>
  <inkml:trace contextRef="#ctx0" brushRef="#br0" timeOffset="80745.64">28222 9437 0,'0'0'0,"0"-18"0,18 1 32,-18-1-17,-18 18 1,-176 176-1,141-123-15,-35 88 16,53 18 0,35-141-16,0 52 15,0-52-15,17 0 16,-17-1-16,71 18 16,17-35-1,18-52 16,-53-19-15,-53 53-16,0 1 0,0-1 16,0 0-16,-71 1 15,-34-1 1,69 18-16,-17 35 16,18 1-1,35-19-15,0 1 16,0 0-16</inkml:trace>
  <inkml:trace contextRef="#ctx0" brushRef="#br0" timeOffset="91181.52">20832 10566 0,'-18'0'15,"18"-18"17,-18 18-17,18-18 16,36 18-15,52 0 0,18-17-1,-71 17-15,18 0 16,17 0 0,-34 0-1,-19 0 16,1 0-15</inkml:trace>
  <inkml:trace contextRef="#ctx0" brushRef="#br0" timeOffset="91780.31">20832 10566 0,'0'35'62,"0"106"-46,17-35 15,1-18-15,-18-70-16,0 17 15,0 0 1,17-35-1,1 0 17,0-17-17,-1 17-15,19-53 16,52 17 0,-35 36-1,-18 53 1,-35 18-1,-35 35 1,-1-106-16,-16 53 16,-19-18-1,36-35 17,-1 0-17,19 0 1,34-18 15,1 18-31</inkml:trace>
  <inkml:trace contextRef="#ctx0" brushRef="#br0" timeOffset="112606.33">26317 10813 0,'0'-18'16,"0"0"15,0 1-15,0 52 15,18 88-15,-18-87-16,17 52 15,-17-53-15,0-17 0,0 17 16,0-17-16,0 17 0,0 18 16,0-35-16,0 17 15,0-17 1,0-89 46,18-105-46,-18 140 0,18-158 15,-18 177-31,0-36 16,0 0-1,-18 35 1,-88 18-1,-35 53 1,18 18 0,105-54-1,0 1-15,-17 0 16,18 17 0,87-35 15,36 0-16,-36 0 1,-34 0 0,-19 0-1,1 0 1,17 0 0,1 0-1</inkml:trace>
  <inkml:trace contextRef="#ctx0" brushRef="#br0" timeOffset="113106.11">26793 11007 0,'0'0'31,"0"17"16,0 1-31,0 0-1,0-1 1,18-17-1,0 0 1,-18-35 15,-18 17-15,0 18 15,1 18-15,-1 17-1,18-17 48,18-18-47,-1 0-1,-17-18-15</inkml:trace>
  <inkml:trace contextRef="#ctx0" brushRef="#br0" timeOffset="113606.42">27481 10742 0,'36'-53'31,"-72"106"-31,72-123 16,-36 52-16,-36 18 15,-140 106 1,70 0-1,71 35 1,35 0 0,70-35-1,-34-71-15,-1-17 16,-17-1-16,52-17 16,1 0-1,-36-35 1,-35 0-1,0 17 1,-88-17-16,53 35 16,17 0-16,-53 0 0,-17 17 31,71-17-31,17 36 16,0-1-1,17-17 1</inkml:trace>
  <inkml:trace contextRef="#ctx0" brushRef="#br0" timeOffset="114889.56">21114 11695 0,'0'0'0,"17"-18"15,-17 0 1,-17 18-1,-71 36 1,70-19-16,-70 107 16,52 52-1,89 0 1,53-52 0,-18-71-1,-17-53 1,-53 0-16,17 0 15,-35-18-15,0-35 16,-53 0 0,-123 0 15,70 36-15,35 17-1,71 17 1,0 1-1,0 0-15</inkml:trace>
  <inkml:trace contextRef="#ctx0" brushRef="#br0" timeOffset="124569.67">26370 11994 0,'0'0'0,"0"-17"16,0-1 15,0 71 0,0 106-15,18-124-16,-18 0 0,0 1 0,0 52 15,0-18 1,0 19 0,0-36-1,0-177 48,0-229-32,0 336-31,0-19 0,0-17 0,0 36 16,0-107 15,-18 107-16,-70 17 1,53 0-16,-54 53 16,-16 0-1,87-36-15,-17 18 16,17-17 0,18 0-16,0-1 15,71 1 1,105 0-1,-17-18 1,-71 0 0,-70 0-16,-1 0 15,19 0-15</inkml:trace>
  <inkml:trace contextRef="#ctx0" brushRef="#br0" timeOffset="124951">26811 12171 0,'0'0'16,"18"17"0,-1 1-16,1-18 15,-18 18 1,18-1 46,17 19 63,-17-36-109,-1 0-16,1 0 0</inkml:trace>
  <inkml:trace contextRef="#ctx0" brushRef="#br0" timeOffset="125346.56">27517 11836 0,'0'0'0,"17"-53"32,-123 123-1,36 19-16,52-19 1,18 71 0,53-70-1,-35-54-15,17 1 16,-17 0-16,17-18 0,0 0 0,1 0 16,-1-18-1,-35 0 1,-71-17-1,54 35-15,-1 0 16,-17 0-16,17 0 16,-35 0-16,53 18 15,-35 35 17,53-18-32</inkml:trace>
  <inkml:trace contextRef="#ctx0" brushRef="#br0" timeOffset="125935.81">28134 11800 0,'0'-35'0,"0"70"0,35-88 15,-35 36-15,18 17 16,0 0-16,-18 35 15,0-17-15,0-1 0,0 19 16,0-1-16,0 18 0,0-18 0,0 0 16,0 36-16,0-18 0,0-35 15,0 17-15,0 53 16,-18-53 0,18-17-1,0-53 48,18-54-48,-18 54-15,17-71 16,1-35 0,-1 18-1,-17 105-15,0-17 16,0 0-16,0-1 0,0 19 0,0-1 15,-17 0-15,-107 1 16,-87 70 0,87 52-1,89-52 1,35-35 0,0 17-16,35-17 31,1-18-31,52 0 15,53 0 1,-18 0 0,-17 18-1,-88-18-15,-1 17 16</inkml:trace>
  <inkml:trace contextRef="#ctx0" brushRef="#br0" timeOffset="127085.4">20902 13017 0,'0'0'0,"-18"0"0,1 0 16,-1 0-1,106 0 32,53 0-31,-105 0-16,-19-17 0,36 17 15,-17 0-15,-19 0 16,18 0 0,-35 35-1,0 53 1,-17-52-16,-18 69 15,35-16 1,0-1 0,0-53-1,0-17 1</inkml:trace>
  <inkml:trace contextRef="#ctx0" brushRef="#br0" timeOffset="127251.04">20955 13370 0,'-18'0'0,"36"0"0,-71-17 15,53-1 1,18-17 0,-1 35-16,124-18 15,-70 18-15,123 0 16,-88 0-1</inkml:trace>
  <inkml:trace contextRef="#ctx0" brushRef="#br0" timeOffset="138048.17">26247 13035 0,'17'0'16,"-17"35"31,0 107-32,18-19 1,0-17-1,-18-89-15,17 54 16,-17-18 15,0-35-15,0-71 31,0 0-32,0 35-15,0-105 16,18-1 0,-1 18-1,-17 18 1,0 53 0,-35 17-1,-106 53 1,18 18-1,34 18 1,37-36 15,34-17-15,18 0 0,18-18-16,-1 17 0,18-17 0,36 0 15,35 0 1,0 0-1,-36 0 1,-52 0-16</inkml:trace>
  <inkml:trace contextRef="#ctx0" brushRef="#br0" timeOffset="138467.07">26670 13300 0,'0'0'0,"18"0"16,-1 0 15,-17 17-16,0 1 1,0 35 0,18-53 15,-18-18 16,0-17-32,0 17 1,0 71 47,0-35-48</inkml:trace>
  <inkml:trace contextRef="#ctx0" brushRef="#br0" timeOffset="138914.64">27287 12982 0,'0'0'0,"0"-35"15,0 17-15,-17 18 47,-54 106-31,54 18 0,17-1-1,0-88-15,17-35 0,1 53 16,-18-35-16,17-18 0,1 18 15,0-18-15,-1 0 16,1 0-16,17 0 16,-35-18-1,0-35 1,-70 35 0,-1 18-1,1 18 1,70 0-16,-18-1 15,0 1-15,18 0 16,0-1-16,0 1 16</inkml:trace>
  <inkml:trace contextRef="#ctx0" brushRef="#br0" timeOffset="139301.47">27711 13070 0,'-18'-17'31,"36"34"-31,88-52 47,17 17-16,-105 18-31,-1 0 0,1 0 0,0 0 16,-18 106 15,0-35-15,0-18-16,0 0 0,0-18 15,0 18-15,-18 70 16,18-87-16,0-1 16,0 18-1</inkml:trace>
  <inkml:trace contextRef="#ctx0" brushRef="#br0" timeOffset="139481.59">27711 13494 0,'0'-18'0,"0"36"0,-18-89 16,36 71-1,-1-17-15,72-19 0,-19 36 16,54-35-16,-72 17 16,72 1-16,-89-1 0,18 18 15,-18 0-15,1 0 0</inkml:trace>
  <inkml:trace contextRef="#ctx0" brushRef="#br0" timeOffset="140896.84">21220 13882 0,'-18'0'0,"0"0"31,1 0 0,17 17-15,0 1-16,0 0 15</inkml:trace>
  <inkml:trace contextRef="#ctx0" brushRef="#br0" timeOffset="141080.07">21184 14323 0,'0'0'15,"0"17"1,0 1 15,0 0-15</inkml:trace>
  <inkml:trace contextRef="#ctx0" brushRef="#br0" timeOffset="141280.78">21202 14676 0,'0'0'0,"0"17"16,-18 1 15,18-1-16</inkml:trace>
  <inkml:trace contextRef="#ctx0" brushRef="#br0" timeOffset="141446.87">21149 15134 0,'0'0'0</inkml:trace>
  <inkml:trace contextRef="#ctx0" brushRef="#br0" timeOffset="142446.19">21713 15716 0,'36'-17'31,"-36"-1"-31,-71 18 62,-88 53-46,-17 17 0,17-34-1,124-19-15,-71 1 16,-17-18 0,105 0-16,-52 0 15,17 0 1,35-53-1,0 18 1,18 17-16,0-17 16,18 17-1,0 1 1,35-1 0,17 18-1,18 35 1,0 36-1,-70-54-15,53 36 16,17 0 0,-71-53-16,36 18 15,106-18 1,-71 0 0,1-18-1,-89 1-15,35-36 16,0 0-1,-35 35 1,0 1-16,18-1 0,-18 0 16,-18 18 15</inkml:trace>
  <inkml:trace contextRef="#ctx0" brushRef="#br0" timeOffset="143545.84">26564 13864 0,'-17'0'15,"17"35"32,0-17-31,0 0-16</inkml:trace>
  <inkml:trace contextRef="#ctx0" brushRef="#br0" timeOffset="143729.94">26547 14287 0,'0'36'16,"0"-19"0,0 1-1,0 0 32</inkml:trace>
  <inkml:trace contextRef="#ctx0" brushRef="#br0" timeOffset="143898.31">26547 14746 0,'0'18'16,"0"-1"-16,0-52 0,0 88 0,0-35 15,0-1 1</inkml:trace>
  <inkml:trace contextRef="#ctx0" brushRef="#br0" timeOffset="144530.49">26511 15258 0,'18'0'47</inkml:trace>
  <inkml:trace contextRef="#ctx0" brushRef="#br0" timeOffset="151432.13">26106 15593 0,'0'-18'47,"-18"0"-16,0 18 0,18-17-15,36 17-16,16-18 0,19 18 16,52 0-1,-87 0-15,-1 0 0,0 0 16,54-17 0,-54 17-1,-18 0 1,1 0-16,0 0 15,-36 0 32</inkml:trace>
  <inkml:trace contextRef="#ctx0" brushRef="#br0" timeOffset="152193.91">26141 15610 0,'0'0'15,"-18"0"1,1 0 15,17 36 47,0 34-62,0 18 0,17-17-1,-17-18 1,18-18 0,-18-17-16,0-1 31,17-17 31,54-88-30,-53 88-32,123-53 31,-124 53-31,19 0 0,-1 0 15,0 0-15,-35 18 0,18-18 16,0 35-16,-18-17 0,0 0 16,0 17-16,0-18 0,-18 19 0,0-1 15,-123 106 1,71-106-16,34-17 0,19 0 16,-72 17-1,19-17 1,52-18-1,1 0 1,34-18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1T04:15:53.8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28063 8502 0,'-17'18'0,"-1"17"31,18 0-15,18 0-1,-1-17 1,-17 0-16,18-18 16,17 0-1,-17 0 1,17-53-1,-35 0 1,0 18 0,0 17-1,-17 18-15,-1 0 0,-70 18 32,53 17-17,17 0 1,18-17-16,0-1 0,0 1 15,0 17 1,18-35-16,-1 18 0,36-18 31,-18-18-15,-17 1-16,0-54 16,-18 36-1,0 17-15,0 1 16,0-19-16,-53 19 15,0 17 1,-18 35 0,54 35-1,17-17 17,0-17-32,35-19 15,35 19 1,-34-19-1,34-34 1,1-107 0,-36 1-1,-35 105-15,0 0 0,0-17 16,0 17-16,-53 1 16,-88-1-1,53 106 1,53-17-1,35-1 1,53 36 0,-36-88-16,36 17 15,53-17 17,-36-53-17,36-124 1,-88 18-1,-18 35 1,-18 88-16,-70-17 16,-71 53-1,-17 87 1,123 1 0,53-88-16,0 35 15,0-36-15,53 36 16,18 0-1,-54-53-15,1 0 16,52 0-16,54-88 16,-54-35 15,-70 52-15,-35 18-1,-106 53 1,70 18-16,36 17 0,-71 36 15,53-1 1,53-17 0,0-18-16,36-17 0,-19-18 15,19 18-15,17-1 16,-18-17-16,-18 0 16,1 0-16,70-35 15</inkml:trace>
  <inkml:trace contextRef="#ctx0" brushRef="#br0" timeOffset="898.64">28769 8149 0,'-18'0'31,"36"0"-31,-36 18 16,89-18 31,88-18-31,-124 18-16,36 0 15,-1-17 1,-52 17-1,-71 0 17,-53 0-17,71 0-15,-106 70 32,52-35-17,36 18 1,18-17-1,35-19 1,0 18 0,18-35-16,17 36 15,106-19 1,-88 19 0,-18-1-1,-35-17 1,0-1-16,-53 36 15,36-53-15,17 18 16,-35-1-16,17-17 0,0 18 16,1-18-16,17 18 0,-18-18 15,0 0-15,1 0 32</inkml:trace>
  <inkml:trace contextRef="#ctx0" brushRef="#br0" timeOffset="1597.83">29386 8290 0,'-35'0'31,"70"0"-31,1-17 47,105-19-31,-88 36 0,0-17-1,-36 17-15,1 0 16,0-18-1,-124 18 17,-106 71-17,89-18 17,87-18-17,19-35-15,-1 35 16,18 0-1,53 1 1,53-1 0,17 0-1,-70 0 1,-53-17 0,-35 53-1,-18-71 1,0 35-1,18-35 1</inkml:trace>
  <inkml:trace contextRef="#ctx0" brushRef="#br0" timeOffset="5113.22">30357 8096 0,'17'0'0,"1"0"16,-177 141 15,18 36 0,35-1-15,88-52-1,18-89-15,0 35 16,18-34-16,53 17 16,52-53-1,1 0 1,-36-53 0,-71 35-16,-17-35 15,0 18 1,0 17-16,-141-17 15,0 35 1,35 18 0,53 52-1,36-35 1,17-17 0</inkml:trace>
  <inkml:trace contextRef="#ctx0" brushRef="#br0" timeOffset="24289.6">28840 9596 0,'-18'0'0,"0"0"15,1 0 1,-1-18-1,0 18 1,18-18 0,18 1-1,17-1-15,1 18 16,16-18-16,-34 18 16,0 0-16,17 0 0,-17 18 31,-18 88-16,-124 35 1,36-71 0,70-52-16,-35 17 15,18 1 1,35-19-16,71 1 31,105-18-15,-123 0-16,0 0 15,-18 0-15,1 0 0,-1 0 0,35 0 16,-34 0-16,-19 0 16,1 0-16,17 0 47,-17 0-32</inkml:trace>
  <inkml:trace contextRef="#ctx0" brushRef="#br0" timeOffset="24955.46">29616 9613 0,'0'0'0,"-36"0"15,1-17 1,17 17 0,36-18 15,141 18-15,-53-18-1,17 1 1,-105 17-1,-1 0-15,1 0 0,0 0 0,-1 0 0,-193 0 47,-89 70-15,195-17-17,70 0 1,0-35-16,17 52 15,107 54 1,-89-107-16,1 19 0,-19-19 0,18 19 16,-17-36-16,-18 35 15,0 18 1,-106-18 0,71-17-16,17-18 15,-17 0-15,17 0 0,1 0 0,-1 0 0,-17 0 16,17 0-1</inkml:trace>
  <inkml:trace contextRef="#ctx0" brushRef="#br0" timeOffset="165009.62">3069 11659 0,'0'-17'16,"0"-1"-1,18 0 48,35 54-48,-36 34 1,-17-17 15,0-35-31,0 17 16,0-17 0,-17-71 46,34-71-46,-17 71-16,53-17 15,35-18 1,-35 88 0,0 35-1,-35 0-15,0 18 16,-18 35-1,0 0 17,0-70-32,0 17 15,0-17 1,0 0 0,0-36-1</inkml:trace>
  <inkml:trace contextRef="#ctx0" brushRef="#br0" timeOffset="165674.51">3457 11289 0,'-17'-18'31,"34"36"-31,-34-53 16,-1 17 15,18-17 0,53 17-15,-36 18-16,36-18 15,0 18 1,0 36 15,-53 17-15,0 17 0,0-17-1,-17-35 1,17-1-16,70-34 47,89-89-32,-18 35 1,-88 54 0,-35 17-16,-1 0 15,18 0 1,-35 17-1,-17 1 1</inkml:trace>
  <inkml:trace contextRef="#ctx0" brushRef="#br0" timeOffset="166344.34">4357 11501 0,'0'0'0,"17"0"15,1 0-15,0-18 16,-1 0-1,-158 89 32,0-18-31,123-36-16,-34 1 16,34-18-16,-17 35 15,-1-35 1,19 0-1,52 18 17,88 0-1,-105-18-31,106 0 16,17 35-1,-88-18 1,-18-17-1,-17 0 1,-1 0 0,-17 18-1,-35 0 1</inkml:trace>
  <inkml:trace contextRef="#ctx0" brushRef="#br0" timeOffset="166665.54">4127 11924 0,'0'0'0,"-35"0"15,18 0 1,52 18 15,88-18-15,-87 0-16,69 17 15,19-17 1,-106 0-16,17 0 0,0 0 16,0 0-1,1 0 1</inkml:trace>
  <inkml:trace contextRef="#ctx0" brushRef="#br0" timeOffset="167624.78">5062 11553 0,'-17'0'15,"-1"0"48,124 0 31,70 0-63,-105 0-15,-36 0-1,-17 0-15,-1 0 16,1 0-1,-53 18 64</inkml:trace>
  <inkml:trace contextRef="#ctx0" brushRef="#br0" timeOffset="168174.04">5098 11571 0,'0'0'0,"-18"0"15,0 0 1,18 35 15,-17 18-15,17-35-16,0 35 15,-18 17 1,18-52-16,0 17 16,0 1-1,0-19 16,35-17 1,71-53-1,-18 36-15,-17 17-1,-36 0 1,-17 53-1,-18-36-15,0 19 0,0-19 16,-18 1-16,18-1 0,-17-17 16,17 36-16,-36-19 0,19-17 0,-1 18 15,-35 0 1,53-1-16,-18-17 16,1 18-16,-1-18 15</inkml:trace>
  <inkml:trace contextRef="#ctx0" brushRef="#br0" timeOffset="168640.97">5644 11818 0,'0'-18'32,"0"36"-32,36-36 15,-36 36-15,0 0 16,0-1-16,0 54 16,0-53-1,0 34-15,0 1 16,0-35-1,0 0 1,0-107 31,17 1-31,1 53-16,35-18 0,-53 18 15,35 35-15,0-36 16,18 36-1,-35 0-15,17 18 16,1 70 0,-36-52-16,17-1 15,-17-17-15,0-1 0,0 18 16,0 1-16,0-19 16,0 1-1</inkml:trace>
  <inkml:trace contextRef="#ctx0" brushRef="#br0" timeOffset="168939.72">6050 11448 0,'141'-141'31,"-282"282"-31,335-282 16,-176 141-16,-18 35 0,17-18 15,-17 54 1,0-36 0,0 1-1,0-19-15,0 1 16,53-36 15,106-88-15,-35 36-1,-72 52 1,-34 18 0,0 0-16</inkml:trace>
  <inkml:trace contextRef="#ctx0" brushRef="#br0" timeOffset="169163.62">6526 11783 0,'-17'17'0,"34"-34"0,-52 34 16,17 1-16,18 0 31,18-18-15,0 0-16,70 0 15,-53 0-15,0 0 16,18 0-16,53 0 15,-70 0 1</inkml:trace>
  <inkml:trace contextRef="#ctx0" brushRef="#br0" timeOffset="169756.87">7020 11677 0,'0'0'0,"-17"-18"15,-1 18 1,36-53 46,140 18-30,-69 53-1,-89 17-15,0-17-16,0-1 0,0 19 15,-36 16 1,1-16-1,17-36-15,1 17 16,-1 1 0,89 0 15,17 17-15,-53-17-1,-35 17 1,-18-17-16,-34 17 15,-54 0 1,88-17-16,0-18 16,-17 17-16,0-17 31</inkml:trace>
  <inkml:trace contextRef="#ctx0" brushRef="#br0" timeOffset="170189.16">7549 11730 0,'18'0'0,"-36"0"0,107-35 16,-54 35-16,0 0 15,0 35 1,-17 53-1,-18-17 1,-18-18 0,-17-18 15,18-35-15,-19 0-1,36-53 1,0-35-1,18 70-15,70-70 16,0 17 0,-52 71-16,-19 0 0,18 0 15,71 71 1,-106-54-16,18 54 16,-18 17-1,0-17 1,0-54-16,0 19 15</inkml:trace>
  <inkml:trace contextRef="#ctx0" brushRef="#br0" timeOffset="170456.4">8431 11747 0,'0'0'0,"-17"-17"16,-1 17-16,18-18 16,35 1-1,-17 17-15,17 0 0,71 0 16,0 0-1,0 0 1,-53 0 0,-36 0-1</inkml:trace>
  <inkml:trace contextRef="#ctx0" brushRef="#br0" timeOffset="170689.74">8749 11571 0,'0'0'0,"-18"-18"16,1 1 0,-1 17-1,0 35 1,1 106 0,-19-17-1,19-54 1,17-17-1,0-35-15,0-1 16,0 1 0</inkml:trace>
  <inkml:trace contextRef="#ctx0" brushRef="#br0" timeOffset="171239.77">9155 11606 0,'-18'0'31,"18"-17"0,18 17-15,52 0 0,1 0 15,-54 0-31,19 0 16,-1-18-1,-53 18 16,-52 0-15,34 0-16,-17 0 16,1 53-1,34-18-15,18 71 16,53 0 0,17 0-1,-52-36 1,-18-34-1,-88-1 1,70-35-16,-70 0 16,17 0-1,36 0 17</inkml:trace>
  <inkml:trace contextRef="#ctx0" brushRef="#br0" timeOffset="172182.59">10213 11518 0,'18'-17'16,"-1"17"-1,-105 17 32,-71 71-15,124-88-32,17 18 0,-35 17 0,18-35 15,35 18-15,-53 0 16,36-18-16,-1 17 15,0 1 1,159-1 31,1 1-31,-107 0-16,18-18 15,-36 0 1,1 0-16,0 0 0,17 17 15,-17 1 1</inkml:trace>
  <inkml:trace contextRef="#ctx0" brushRef="#br0" timeOffset="172356.26">9790 11994 0,'-36'18'0,"19"-18"16,70-18-16,-106 54 0,35-36 0,0 0 0,18 17 31,141 19-15,-70-36-16,105 17 15,-17 1 1,-71-18 0</inkml:trace>
  <inkml:trace contextRef="#ctx0" brushRef="#br0" timeOffset="173556.28">11712 11465 0,'0'-17'47,"18"17"-32,-1 0 1,1 0-16,0 17 0,-1 1 16,1-18-16,-18 35 0,35 36 31,-35-36-31,0 18 16,0-35 15,0-1-16,0-34 32,0-36-31,0 35-16,18-35 16,17 35-16,-17-17 0,17 0 15,-35 17-15,18 1 0,17-1 0,-17 18 16,52-18-1,-52 18 1,0 0-16,-1 18 0,1 0 16,-18 17-16,0 0 0,0-17 15,17 52-15,-17-52 16,0 17 0,0 36-1,0-54 1,0 19-1</inkml:trace>
  <inkml:trace contextRef="#ctx0" brushRef="#br0" timeOffset="173915.66">12241 11165 0,'0'-17'0,"0"34"0,71-70 16,-53 36-16,-1 17 15,18 0-15,18 17 16,-53 19 15,0 17-15,0-18-1,0 0 1,89-52 31,52-36-31,-71 53-16,-34-18 0,34 18 15,54-18 1,-36 18-1,-71 0-15,-17 18 16</inkml:trace>
  <inkml:trace contextRef="#ctx0" brushRef="#br0" timeOffset="176088.95">406 12947 0,'0'0'0,"-18"-18"16,0 18 0,18-17 15,0 52 16,0 35-32,0-17 1,0-17 0,0-19-1,-17 1 1,17-71 31,0-18-32,17 54-15,19-36 16,17 18 0,-36 35-1,1 0-15,0 35 32,-1 18-17,-17-18-15,0 0 0,0-17 16,0 17-16,0-17 15,0 17 1,18-35 31</inkml:trace>
  <inkml:trace contextRef="#ctx0" brushRef="#br0" timeOffset="176283.87">670 13070 0,'0'-17'16,"0"-1"0,71 18 15,-36 0-16</inkml:trace>
  <inkml:trace contextRef="#ctx0" brushRef="#br0" timeOffset="176426.53">723 13123 0,'0'0'0,"-17"18"16,69 0 30,37-18-30</inkml:trace>
  <inkml:trace contextRef="#ctx0" brushRef="#br0" timeOffset="176618.87">1023 13017 0,'0'0'16,"0"-17"-16,0-1 31,0 106 0,18 36-15,-18-106-16,0-1 0,17 18 16,-17-17-16,0 0 0,0-1 15</inkml:trace>
  <inkml:trace contextRef="#ctx0" brushRef="#br0" timeOffset="177454.69">335 13829 0,'0'-35'32,"0"17"-32,35 0 31,18 18-16,-35 36 1,0-1-16,-1-17 0,-17-1 16,0 1-16,0-1 0,0 19 15,0-1 17,0-17-17,-17-18 16,17-71-15,0 53-16,0 1 0,0-1 16,0 1-16,0-1 0,17 0 15,-17 1-15,18 17 0,0 0 16,-1 0-16,1 0 16,-1 0-16,1 35 15,0 35 1,-18-52-1,0 35 1,35-35 0</inkml:trace>
  <inkml:trace contextRef="#ctx0" brushRef="#br0" timeOffset="177654.77">829 13829 0,'0'0'0,"-18"-18"16,36 1 15,53 17-15</inkml:trace>
  <inkml:trace contextRef="#ctx0" brushRef="#br0" timeOffset="177797.87">882 13899 0,'0'0'0,"-18"18"16,1-18-16,70 18 46,-1-18-30,-16 0-16,-19 0 0</inkml:trace>
  <inkml:trace contextRef="#ctx0" brushRef="#br0" timeOffset="178075.31">1111 13758 0,'0'-53'31,"0"106"-31,18-106 16,17 89-1,-35 52 1,0-53 0,-53 36-1,36-18 1,17-36-16,0 1 0,0 0 15,0-1-15,35-17 16,0 0-16,18 0 16,-18 0-16</inkml:trace>
  <inkml:trace contextRef="#ctx0" brushRef="#br0" timeOffset="180173.73">282 14711 0,'18'-18'94,"17"18"-79,0 0 1,18 0 0,-17 53-1,-36 18 1,0-54-16,0 19 16,0 16-1,0-34 1,0 0-1,-18-89 48,18-52-32,0 105-31,53-35 31,-18 53-15,-17 0-16,-1 0 0,1 18 16,0-1-16,-18 1 0,0 0 0,0 17 15,0-17-15,17-1 0,-17 1 0,18 17 16,-18 0-16,0-17 16,0 35-1,0-35-15,0-1 31,18-17-15</inkml:trace>
  <inkml:trace contextRef="#ctx0" brushRef="#br0" timeOffset="180385.77">829 14834 0,'0'0'16,"0"-17"-1,0-1 1,71 18 0,-54 0-16,36 0 15,-35 0-15</inkml:trace>
  <inkml:trace contextRef="#ctx0" brushRef="#br0" timeOffset="180539.18">935 14887 0,'0'18'0,"0"-36"0,53 71 63,17-53-48</inkml:trace>
  <inkml:trace contextRef="#ctx0" brushRef="#br0" timeOffset="181254.46">1217 14799 0,'0'0'0,"-18"0"47,1 0-16,-1 0 16,18-18-31,0 1-1,0-1 1,0 0 0,0 1-16,18-1 0,-1 18 15,1 0-15,0 0 0,17-17 0,-17 17 16,123-18 0,-124 18-1,1 0-15,-18 18 0,18 34 31,-18-34-31,0 0 0,0-1 16,-18 19-16,-17-1 16,-1 18-1,19-53-15,17 17 16,-18-17 0,18 18-1,35-18-15,1 0 16,17 35-1,-18 1 1,-35 17 0,-53 0-1,35-53 1,-17 0-16,17 17 0,1-17 0,-1 0 16,-17 0-16</inkml:trace>
  <inkml:trace contextRef="#ctx0" brushRef="#br0" timeOffset="192115.36">6015 12876 0,'70'0'94,"72"0"-78,-107 0-1,35 0 1,89-17 0,-71 17-1,-17 0 1,-36-18-1,-17 18 1,-36 124 15,-17-1-15,0-52 0,17 17-1,18-71-15,-18 36 16,1 0-1,17-35-15,-18 17 16,18 0 0,0-17 15</inkml:trace>
  <inkml:trace contextRef="#ctx0" brushRef="#br0" timeOffset="192315.29">6403 13264 0,'0'-17'0,"0"-1"16,0 1-1,88-19-15,71-17 16,70 36-1,-194 17 1,71 0-16,-70 0 16,-1 0-16</inkml:trace>
  <inkml:trace contextRef="#ctx0" brushRef="#br0" timeOffset="202546.42">6227 13864 0,'0'0'0,"0"-17"15,0-1 1,0 36 31,35 123-32,-18-36 1,1 54 0,-18-141-16,0 35 15,0-18 1,0 0 0,18-52 30,-1-19-30</inkml:trace>
  <inkml:trace contextRef="#ctx0" brushRef="#br0" timeOffset="203044.15">6844 13952 0,'0'0'0,"18"0"16,-1 0-16,18-17 16,1 17-1,-36 17 1,-18 19 0,18-19-16,-53 19 15,0-19 1,0-17-1,0 0 1,18-35 0,35-36-1,18 18 1,70 18 0,18 35 15,0 124-16,-89-89-15,-17 71 16,-70 123 0,-1-141-1,18-52 1,36-19 0,-1-17-1,36-17 32</inkml:trace>
  <inkml:trace contextRef="#ctx0" brushRef="#br0" timeOffset="214258.25">6315 15081 0,'0'0'0,"0"-17"32,0 34-1,0 89-15,17-71-16,1 36 0,-18-36 15,18 0-15,-18-17 0,0 17 0,0-17 16,0 17-16,0 36 15,0-18 1,0-36 0,0 1-16,0-36 47,0-87-32,0-1 1,0-18-1,0 71 1,0-17-16,0-18 31,0 52-15,0 1 0,-18 35-16,-35 0 15,-88 35 1,88-17-16,-18 35 15,1 17 1,52-34 0,1-19-1,52 1 1,53-18 0,0 0-1,-17 0-15,52-18 16,-105 18-1,35 0-15,-18 0 32,-35-17 15</inkml:trace>
  <inkml:trace contextRef="#ctx0" brushRef="#br0" timeOffset="214608.14">6773 15046 0,'18'0'16,"-18"-18"-16,-18 301 62,1-213-46,-1 71 0,0-53-1,18-70-15,0 0 16,0-1-16,0 1 15,18-18 17,0-18-1,-18 1-15</inkml:trace>
  <inkml:trace contextRef="#ctx0" brushRef="#br0" timeOffset="-199724.84">10566 6473 0,'0'0'0,"-18"-17"16,0-1 0,18 1-16,-17-1 15,17 0 16,0 1-15,-18 34 15,0 230-15,18-176 0,0 176-16,0 105 31,0-246-31,0-17 0,0 16 0,0-16 15,0-1-15,18 0 0,-18-18 0,0 19 16,0 211 0,0-265-16,0 88 15,0-87-15,0 34 16,0-52-16,0 52 16,0-17-1,0-17 1,0-19-1,0-34 79</inkml:trace>
  <inkml:trace contextRef="#ctx0" brushRef="#br0" timeOffset="-197278.31">11730 6279 0,'-18'0'16,"-17"0"-1,17 0 1,1 0 0,52-17 15,71 17-16,-89 0-15,54 0 16,-53 0-16,-1 0 16,19 0-16,-19-18 15,1 18 1,-142 18 0,1 17-1,70 18 16,53-18-15,0 1-16,123 52 16,71 53-1,-158-106-15,17 0 16,-36-35-16,-17 36 16,-35-1-1,-71-17 1,71-1-16,-18-17 15,0 0 1,71-17 31</inkml:trace>
  <inkml:trace contextRef="#ctx0" brushRef="#br0" timeOffset="-197013.23">12330 6544 0,'-18'-18'31,"53"1"-15,0 17-16,18 0 16,0 0-1,-35 0-15,0 0 16,-1 0-16,1 0 0</inkml:trace>
  <inkml:trace contextRef="#ctx0" brushRef="#br0" timeOffset="-196642.9">12894 6385 0,'-18'0'63,"36"0"-32,247-17 0,-230 17-31,18 0 0,-18 0 16,106 0-1,-123 0-15,17-18 16,-17 18-16</inkml:trace>
  <inkml:trace contextRef="#ctx0" brushRef="#br0" timeOffset="-196111.14">12912 5715 0,'0'-71'31,"0"142"-31,17-142 0,177-17 32,-158 71-32,17 17 0,-36 0 0,18 0 15,54 0 1,-72 0-16,1 35 16,-18 0-16,0-17 15,-35 17-15,17-17 0,0 17 0,-17 0 16,17-17-16,1 17 0,-1-35 0,18 18 15,-17-1-15,-1-17 0,18 18 16,-18 0-16,18-1 16,71-17-1,-36 18 1,18-18-16,-35 0 0,17 18 16,18-1-16,-36-17 15,1 36-15,-18-19 0,0 1 0,0 35 16,-88 35 15,53-70-31,17-1 0,-17 1 16,-1-18-16,1 18 15,18-18 1</inkml:trace>
  <inkml:trace contextRef="#ctx0" brushRef="#br0" timeOffset="-195645.08">13264 6597 0,'0'0'0,"0"35"32,18-35-32,-18 18 0,0-1 0,18-17 15,-18 36-15,0-19 16,17 19-16,-17-1 0,0-17 0,0-1 16,0 54-1,-17-54-15,17 1 0,-18 0 31,18-54 1,71-175-17,-36 193 1,0-35-16,0 36 0,1-19 16,-19 36-1,1-17-15,0 17 0,17 0 16,-17 0-16,-18 17 0,0 1 15,35 70 1,-35-70-16,0 35 16,0-36-16,0 1 0,0 0 0,17 17 31</inkml:trace>
  <inkml:trace contextRef="#ctx0" brushRef="#br0" timeOffset="-195359.69">14164 6350 0,'0'0'15,"-18"0"-15,1 0 16,17-18-16,0 1 16,0-1-1,17 0-15,1 18 0,0 0 0,35 0 16,-36 0-16,36-17 0,-18 17 0,18 0 16,-17 0-16,-1 0 0,18 0 0,-36 0 15,89 0 1</inkml:trace>
  <inkml:trace contextRef="#ctx0" brushRef="#br0" timeOffset="-195134.42">14446 6121 0,'-17'-18'0,"34"36"0,-52-54 15,53 178 32,-1-54-31,-17-71-16,0 19 0,18-1 0,0 71 31,-18-53-15,0-36-16</inkml:trace>
  <inkml:trace contextRef="#ctx0" brushRef="#br0" timeOffset="-194811.68">15099 6279 0,'-18'0'0,"36"0"0,-36-35 32,106 18-1,195-1-15,-248 18-16,0 0 15,18 0-15,35 0 16,-70 0-16,0 0 0,35 0 15,-18 0 1</inkml:trace>
  <inkml:trace contextRef="#ctx0" brushRef="#br0" timeOffset="-194178.26">15346 5644 0,'0'0'15,"-35"-17"1,17 17-1,18-18 1,35 18 15,71 0-15,-88 0 0,35 0-16,-36 0 0,18 0 0,-17 0 15,0 0-15,17 0 16,-35-17-1,-18 17 17,-87 0-17,87 0-15,-35 0 0,18 0 16,17 0-16,0 0 0,1 17 16,-1-17-16,18 53 15,0-35-15,0-1 0,0 1 16,0 0-16,106 123 15,-53-71 1,-18-34 0,-35-19-16,0 1 0,-141 17 31,53-17-15,53-18-1,-1 0 1,19 0-1,52 0 17</inkml:trace>
  <inkml:trace contextRef="#ctx0" brushRef="#br0" timeOffset="-193628.9">15311 6597 0,'0'-18'31,"17"18"-15,54 88-1,-54-52-15,1-19 0,-18 19 16,18-19-16,-18 19 0,0-1 16,0 18-1,0-36-15,0 1 16,-18-18-1,-17 0 1,17-53 0,18-53-1,0 53-15,18-17 16,-1 35-16,19-18 16,-1 53-1,-35-18-15,35 18 0,53 18 16,-17 87 15,-53-69-31,-18-1 0,17 0 0,-17-17 0,0 53 31,0-54-31,0 18 16,0-17-16</inkml:trace>
  <inkml:trace contextRef="#ctx0" brushRef="#br0" timeOffset="-193329.04">15910 6491 0,'36'-35'16,"-72"70"-16,124-70 16,-70 35-1,0 0-15,-18 17 0,17-17 0,1 18 16,-18 0-16,0 17 0,0 18 15,0-18 17,176-88 15,-52 36-32,-54-19-15,89 1 16,-141 35-16,52 0 15,-52 0-15</inkml:trace>
  <inkml:trace contextRef="#ctx0" brushRef="#br0" timeOffset="-169705.27">30797 8572 0,'-17'0'62,"34"0"63,142 0-109,-88-17-16,123 17 15,159 0 1,-159 17 0,-71-17-1,-70 0 1,0 0 15,-35 0-15,-1 0-1</inkml:trace>
  <inkml:trace contextRef="#ctx0" brushRef="#br0" timeOffset="-168989.31">31715 8414 0,'0'0'0,"-18"0"16,0-18 15,-17 0-15,18 18 46,105 0-15,106 89-16,-177-89-31,1 17 0,35 1 32,-35 0-17,-1-18-15,1 17 16,-36 18 46,-123 54-46,106-72-16,-71 72 16,35-37-1,36-16 1,0-19 0,17-17 15,1 18-16</inkml:trace>
  <inkml:trace contextRef="#ctx0" brushRef="#br0" timeOffset="-167787.64">31591 8361 0,'-17'0'31,"87"0"16,36 35-31,-71-35-16,53 53 15,-35-53 1,-17 18 0,-1-1-1,-17-17 17,-1 0-17,-17 36 95,-53 16-95,-17-16 1,17-1-1,35-17-15,-17 17 16,0 0 0,-18 1-1,35-19 1,-17 1 0,17-1-1,18 1 16,-17-18 1,-1 0 46,18 18-31</inkml:trace>
  <inkml:trace contextRef="#ctx0" brushRef="#br0" timeOffset="-162164.34">27711 6579 0,'-18'0'125,"0"0"-78,36-17-16,0 17-31,35 0 16,88 0-1,70 0 1,89 0-1,-18 0 1,-193 0-16,158 0 16,141 17-1,-106 1 1,-18 0 0,-70-18-1,1 17 1,-143-17-16,107 0 15,-53 0 1,-18 0 0,-35 0 15,-35 0-15,-1 0-1,1 0 1,-18 18 46</inkml:trace>
  <inkml:trace contextRef="#ctx0" brushRef="#br0" timeOffset="-161445.41">30551 6438 0,'0'0'0,"-18"0"15,-17-17 17,-1-1-17,19 18 1,-1 0-1,36 0 17,70 18-1,-70-1-31,140 36 16,1 0-1,-141-53-15,70 35 16,-35-17-1,-36 0 1,1-1 0,0-17-1,-18 18 17,-141 35-17,-89 17 1,19 19-1,70-37 1,88-34 0,35 0-1,-17-18 1,17 17 0,0-17-1</inkml:trace>
  <inkml:trace contextRef="#ctx0" brushRef="#br1" timeOffset="-90930.46">12065 7955 0,'-35'18'15,"17"17"1,0-35-16,1 0 16,17 18-16,0-1 0,-18 1 15,18 0 1,35-1-1,1-17 17,-19 0-32,19-17 31,-1-36-15,-35 17-1,0-17 1,-35 36-1,17 17-15,-17 0 0,-18 0 16,-106 88 0,141-70-16,1-1 0,-1 19 15,0 17-15,1 35 16,17-18 0,88 36-1,-53-106-15,-17 18 16,17-1-16,1-17 0,52 0 15,-71 0 1,19 0-16,-1 0 0,0 0 0,-17 0 0,70-17 16</inkml:trace>
  <inkml:trace contextRef="#ctx0" brushRef="#br1" timeOffset="-90212.46">12471 8431 0,'-18'0'0,"36"0"0,-54 0 31,36-35 1,36 17-17,17 1 1,35 17-1,-71 0-15,19 0 16,-1 35 0,-35 18-1,-71 53 1,19-36 0,-1-17-1,53-35 1,-36-18-16,19 18 0,-36-1 15,17-17-15,1 0 16,0 0 15,35-17 16,53 17-31,-36 0-16,19 0 15,52 35 1,-35 18 0,-35-53-16,-1 0 0,1 17 15,52 1 1,1-18 0,35 0-1,-18-53 1,-35 0-1</inkml:trace>
  <inkml:trace contextRef="#ctx0" brushRef="#br1" timeOffset="-89878.78">13194 8237 0,'-53'-35'31,"106"70"-31,-124-88 16,71 36 0,89-1 15,-72 18-31,18 0 0,-17 0 16,0 0-16,-1 0 0,19 0 0</inkml:trace>
  <inkml:trace contextRef="#ctx0" brushRef="#br1" timeOffset="-89713.65">13229 8343 0,'0'0'32,"-17"0"-32,34 18 15,124-18 1,-17 0-1</inkml:trace>
  <inkml:trace contextRef="#ctx0" brushRef="#br1" timeOffset="-85700.75">17039 5927 0,'35'-36'16,"-17"1"15,0 17 0,-54 18 32,1 18-47,18 0-16,-19-18 15,1 35 1,0-17-1,-1-1 1,19 1 0,-1-18-16,-52 35 47,34 0-32,19-35-15,-1 18 31,0 0 1,1-18-1,-1 0 94,18 17 437,35 1-530,1 0-17,17-18 1,17 35 0,-35-35-1,-17 0-15,0 18 31,-1-18-31,1 0 16,-18 17 0,18-17 46,-1 0 1,1 0 15,0 0-63,17 0 17,-18 0-1,1 0-15,0 0-1,-1 0 1,1 0-16,17 0 31,-17 0-15,0 0 31</inkml:trace>
  <inkml:trace contextRef="#ctx0" brushRef="#br1" timeOffset="-84008.59">16951 6385 0,'0'0'0,"-18"0"531,18 18-156,-17 0-313,-1-18 63,71 0 0,70 0-93,-105 0-32,0 0 15,17 0 1,-17 0-1,-1 0 32,1 0-15</inkml:trace>
  <inkml:trace contextRef="#ctx0" brushRef="#br1" timeOffset="-83429.42">17604 5997 0,'17'0'62,"54"0"-31,-54 0-15,19-35 15,-36 17-31,0 1 16,0-19-1,0 19 1,-71 17 0,54 0-16,-19 17 0,-17 19 15,18-1-15,0 0 16,-18 53 0,35-52-1,18-19-15,0 1 0,0 0 0,0-1 0,18 36 16,35-35-1,17-1 1,19-17 0</inkml:trace>
  <inkml:trace contextRef="#ctx0" brushRef="#br1" timeOffset="-83081.59">17939 6209 0,'35'0'32,"53"0"-17,-70 0-15,17 18 16,-35 34-1,0-16-15,-18-19 16,-17 36-16,18-35 0,-19 35 16,19-36-16,-36 54 31,53-53-15,53 17 15,0-35-31,-18 18 0,35-18 15,36 0-15</inkml:trace>
  <inkml:trace contextRef="#ctx0" brushRef="#br1" timeOffset="-79550.76">14005 8026 0,'0'0'0,"0"-18"0,-17 18 0,-1-18 31,0 18-15,71 0 31,106 0-31,-36 0-1,-34 0 1,-36 0-1,-53 18 17,-36 123-17,-17-17 1,18-19 0,-18-16 15,53-36-16,0-36-15,0 1 16,0-1 0</inkml:trace>
  <inkml:trace contextRef="#ctx0" brushRef="#br1" timeOffset="-79364.73">14076 8308 0,'0'0'0,"0"-18"31,53 18-15,0 0 0,123 0-16,71 0 31,-212 0-31</inkml:trace>
  <inkml:trace contextRef="#ctx0" brushRef="#br1" timeOffset="-77267.19">10707 11359 0,'0'0'0,"-18"0"31,1 0-15,52-17 15,88-1-15,-70 18 0,18 0-1,-36 0 1,-17 0-1,-1 0 1,-17 88 0,-17 124-1,-19-36 1,19-140 0,17-1-16,-18 53 0,0 0 31,18-70-31,0 0 0,0 17 15,0 35 1,0-87 31</inkml:trace>
  <inkml:trace contextRef="#ctx0" brushRef="#br1" timeOffset="-77084.41">10760 11836 0,'0'0'0,"-18"0"0,0-36 16,36-17 0,158 1-1,142 34 16,-89-17-15</inkml:trace>
  <inkml:trace contextRef="#ctx0" brushRef="#br1" timeOffset="-75318.22">2452 9366 0,'0'36'47,"0"-19"-16,17 18 0,1-35-15,0 0-16,-18-35 31,0 0-15,-18 17-1,-88 18 1,71 0-16,-18 18 15,0 0-15,0 17 0,-35 53 16,70-70-16,18 17 16,-17 0-16,34 53 15,1-88 1,70 36-16,36-1 16,-107-35-1,19 0-15,17 0 16,35-18-1,-53 1 1,0-19-16</inkml:trace>
  <inkml:trace contextRef="#ctx0" brushRef="#br1" timeOffset="-75051.4">2805 9719 0,'0'0'0,"17"18"15,-17-1 1,0 19-16,0 34 16,0 54-1,0-107 1,0 19-16,0-1 15,0 18 1,0-36-16</inkml:trace>
  <inkml:trace contextRef="#ctx0" brushRef="#br1" timeOffset="-74850.92">3104 9631 0,'0'-53'31,"0"106"-31,106-159 16,-88 106-1,0 0-15,17-18 0,-18 18 0,1 0 16,0 0-16</inkml:trace>
  <inkml:trace contextRef="#ctx0" brushRef="#br1" timeOffset="-74701.7">3157 9737 0,'0'0'0,"0"17"31,71 1-15,-18-18-16,17 0 0,160 0 15,87-18 1</inkml:trace>
  <inkml:trace contextRef="#ctx0" brushRef="#br1" timeOffset="-67971.61">4798 9525 0,'0'0'0,"17"0"31,1 18-15,-18-1-16,0 19 16,0 52-16,0-53 0,0 0 15,0 89-15,0-18 16,0-36-1,0-17 17,0-35-32,0-36 47,0-52-32,0 52-15,0-88 16,0 53-16,0-17 15,0 34-15,18-105 16,-18 124-16,0-54 16,0 36-1,0 17 1,0 0-16,-36 18 16,-52 36-1,53-1 1,0 0-16,35 18 31,0-35-31,0 17 16,53-17-1,35-1 1,53-17 0,-106 0-16,53 0 15,-52 0-15,34 0 16,-35-17-16</inkml:trace>
  <inkml:trace contextRef="#ctx0" brushRef="#br1" timeOffset="-67388.45">5380 9701 0,'0'0'0,"17"18"16,-17 0 62,0-1-47,18-17-15,-18 36 109,18-36-94,17 0-15,0 0 0,-35-18-16,0 0 15,0 1 1,-17 17 31,17 17-16,17-17-31</inkml:trace>
  <inkml:trace contextRef="#ctx0" brushRef="#br1" timeOffset="-67004.04">5891 9507 0,'0'0'0,"-35"-17"16,17 17-16,1-18 16,105 0 31,35 1-32,-52 17 1,0 0-1,-54 0 1,1 0-16,17 0 31,-17 0-15</inkml:trace>
  <inkml:trace contextRef="#ctx0" brushRef="#br1" timeOffset="-66538.09">6015 9437 0,'-18'0'15,"1"35"1,-19 53-1,1 18 1,17-18 15,18-35-15,0-35-16,0-1 16,0 1-1,89-18 1,52-53-1,-18 18 1,-35 35 0,-52 53-1,-89 123 1,-35-88 0,-36 18-1,53-70 1,36-36-1,18 0-15,17-18 47</inkml:trace>
  <inkml:trace contextRef="#ctx0" brushRef="#br1" timeOffset="-65504.73">3210 9578 0,'0'-18'16,"-17"18"15,17-17 16,70 17-32,1-18 1,52 18 0,-52 0-1,-36 0 1,0 0-1</inkml:trace>
  <inkml:trace contextRef="#ctx0" brushRef="#br1" timeOffset="-55490.36">2064 11642 0,'-18'-18'31,"18"89"16,0-1-31,0-35-16,0 1 15,0 52 1,0-70-1,0-1 1,0-105 47,0-124-32,0 177-16,0-36 1,0 54-16,0-1 0,0 1 0,-35-1 31,-53 18-15,70 18-16,-35 17 16,35-35-16,1 17 0,-1 1 15,1 0-15,-1-1 16,18 1-1,0 0-15,0-1 16,70-17 0,36 0-1,-35 0 1,-54 0 0,19 0-16</inkml:trace>
  <inkml:trace contextRef="#ctx0" brushRef="#br1" timeOffset="-55041.51">2293 11695 0,'0'0'0,"0"17"47,18-17 0,-18 18 47,-18-18-78,18 17-1,18-17 48,-1 0-63</inkml:trace>
  <inkml:trace contextRef="#ctx0" brushRef="#br1" timeOffset="-54657.93">2434 11483 0,'0'0'15,"-17"0"32,69-18-31,-16 18 0,-19-17-16,36 17 0,-17 0 15,-19-18-15,1 18 0,-1 0 16,1 0-16,0 0 0,-1 0 0,1 0 15,0 0 1</inkml:trace>
  <inkml:trace contextRef="#ctx0" brushRef="#br1" timeOffset="-54141.39">2469 11448 0,'0'0'0,"0"17"31,0 1-31,0 17 16,-17 18-1,17 35 1,0-35 0,-18-18-1,18 1 17,18-54-1,35-17-16,-36 35 1,54-18-16,-53 18 16,17 0-1,-18 35-15,-17-17 0,0 35 16,-35 53 15,18-71-31,-19 0 16,36-17-16,-17-18 0,-1 0 0,18 18 15,-18-1-15,1-17 16,34-17 31</inkml:trace>
  <inkml:trace contextRef="#ctx0" brushRef="#br1" timeOffset="-47074.66">3334 12965 0,'35'0'15,"-17"70"17,-18-35-32,0 1 0,0 34 15,0-17-15,0-18 0,0 54 16,0-72-16,0 19 0,0-19 0,0 36 16,0 0-1,0-35 1,0-54 15,35-122-15,0-36-1,-35 52 1,0 107-16,0-53 16,0 70-1,-17-17-15,-36 35 16,-124 35 15,71 18-15,54 0-1,34-53-15,-17 35 16,35-17 0,0 0-1,17-18-15,1 17 0,0-17 16,17 0-16,0 0 0,0 0 0,1 0 0,-1 0 15,141 0 1</inkml:trace>
  <inkml:trace contextRef="#ctx0" brushRef="#br1" timeOffset="-46694.89">3863 13176 0,'0'0'16,"0"18"46,18-18-31,-18 18 32,-18-1-47,71 1 46</inkml:trace>
  <inkml:trace contextRef="#ctx0" brushRef="#br1" timeOffset="-46061.74">4233 12982 0,'-17'-17'0,"34"34"0,-52-34 16,35-1-16,-18 18 0,1 0 15,-19-18 17,19 18-17,17-17 1,35 17 0,124-18-1,-124 18-15,53-18 16,-35 1-1,-35 17-15,-230 70 47,177-52-31,0 0-16,-36 34 16,71 1-1,0-17 1,53-19-16,-18 19 0,18-1 0,-17 0 15,16-17-15,-16 17 0,17 0 16,-36-35-16,19 36 0,-1-19 0,-18 1 16,-17 0-16,0-1 15,-17 1 1,-54-1 0,54 1-16,-1-18 0,0 0 0,1 0 15,-1 0-15,0 0 16,1 0-1</inkml:trace>
  <inkml:trace contextRef="#ctx0" brushRef="#br1" timeOffset="-45433.47">5362 12912 0,'18'0'0,"-36"0"0,36-18 15,-18 0 1,17 1 0,-105 70 31,-123 70-32,175-88 1,-69 18-16,69-17 15,-17-19-15,0 36 16,36-35-16,-1-18 0,0 17 16,1 1-1,-1-18-15,142 0 47,-71 0-31,-18 0-16,0 0 0,0 0 0,-17 0 15,88 18 1,-53-1 0,-18-17-1,-17 0-15,-1 0 32,1 0-17,-18 18 48</inkml:trace>
  <inkml:trace contextRef="#ctx0" brushRef="#br1" timeOffset="-45145.2">5009 13547 0,'-17'0'16,"34"0"-16,-34 17 0,-1-17 15,89-17 17,87 17-17,-105 0 1,88 0-16,-88 0 15,-17 0-15,-1 0 0,-17 0 0,-1 0 16,36 0 0,-35 0-16,17 0 15,-17 0 1,-1 0-16</inkml:trace>
  <inkml:trace contextRef="#ctx0" brushRef="#br1" timeOffset="-43362.64">8273 12859 0,'0'0'0,"0"-18"0,35 0 16,-17 1 0,-1 17-1,-70 0 16,-123 88 1,123-70-32,18 17 0,-54 0 15,54 0-15,18-17 0,-19-18 0,19 18 16,-1-1-16,0-17 0,1 0 0,-1 18 16,0 0-16,1-18 0,-1 17 31,18 1-16,-17-18-15,105 0 47,-53 0-31,18 0-16,-18 0 0,0 18 16,1-18-16,140 17 15,-158-17 1,17 18-16,-17-18 0,-1 0 0,19 0 15,-1 0 17,-17 0-17,-18 18 32</inkml:trace>
  <inkml:trace contextRef="#ctx0" brushRef="#br1" timeOffset="-43069.4">7937 13353 0,'-35'17'16,"18"-17"0,69-17-16,-122 52 15,264-35 32,88 18-31,-247-18-1,1 0-15,-19 0 32,1-18 46</inkml:trace>
  <inkml:trace contextRef="#ctx0" brushRef="#br1" timeOffset="-42579.61">8943 12876 0,'0'0'31,"-53"0"-31,35-17 15,18-1 1,53 18 0,-17 0-16,69 0 15,89 0 1,-105-18 0,-19 18-1,-52 0 1,-18 53 31,-35 71-32,35-89-15,-18 36 16,18-36-16,-18 18 16,18 17-1,0-34 1,0-19-16,0 1 15</inkml:trace>
  <inkml:trace contextRef="#ctx0" brushRef="#br1" timeOffset="-42412.46">9155 13176 0,'-18'-53'31,"36"106"-31,105-159 32,-17 89-32,-53 17 0,0 0 15,53-18-15</inkml:trace>
  <inkml:trace contextRef="#ctx0" brushRef="#br1" timeOffset="-31083.77">3810 14058 0,'0'0'0,"0"-17"31,0 105 0,0-71-15,0 36-16,18 106 15,-18-53 1,0-88-16,17 34 16,-17 1-1,0-17 1,0-19 0,0 1 15,18-18-16,0 0-15</inkml:trace>
  <inkml:trace contextRef="#ctx0" brushRef="#br1" timeOffset="-30534.1">4374 14287 0,'0'-17'0,"0"34"0,18-34 0,-18-71 31,0 70-31,-18 0 15,1 18-15,-1-17 0,-17 17 16,-53 0 0,35 17-1,35 1 1,53 53 0,89-1-1,52 36 1,-88-18-1,-70-35 1,-18-35-16,-18 17 16,-34 0-1,34-35-15,0 0 16,-17 0-16,17 0 16,1-17 15,17-54-16,0 36-15,17 17 0,19-17 0,-1 0 16,124-89 0,-124 106-16,88-52 15,-70 52 1</inkml:trace>
  <inkml:trace contextRef="#ctx0" brushRef="#br1" timeOffset="-30101.21">5521 14093 0,'18'0'15,"-36"0"-15,53 0 16,-123 18 15,-88 88-15,123-88-16,-71 52 16,54-17-1,34-35 1,36-1-1,0 1-15,36-18 16,70 0 0,-89 0-16,71 0 15,89 18 1,-89-1 0,-70-17 15,-1 0-31</inkml:trace>
  <inkml:trace contextRef="#ctx0" brushRef="#br1" timeOffset="-29917.14">5098 14658 0,'-53'18'31,"88"-18"-16,88 0 1,19 0 0,-54 0-1</inkml:trace>
  <inkml:trace contextRef="#ctx0" brushRef="#br1" timeOffset="-28784.47">8273 13864 0,'0'0'0,"17"0"0,1 0 16,-18-17 0,-141 87 15,-36 1-16,142-54-15,-124 54 16,89-54 0,52 1-1,18 0 1,53-18 0,141 17 15,-123-17-31,-18 0 0,17 0 0,-17 0 0,0 0 15,123 0 1,-87 18 0,-19 0-1</inkml:trace>
  <inkml:trace contextRef="#ctx0" brushRef="#br1" timeOffset="-28600.45">7849 14429 0,'0'0'0,"0"17"16,36-17-1,246 0 1,-194 0 0,88 0-1,-123 0-15,18 0 0,-54 0 16</inkml:trace>
  <inkml:trace contextRef="#ctx0" brushRef="#br1" timeOffset="-23086.55">9013 14146 0,'0'-35'78,"36"17"-62,-19 1-16,89-18 15,35-18 1,-88 53 0,0 17-1,-35 54 1,-71 70 15,18-88-31,-71 70 16,-18 1-1,89-107 1,35 19 0,18-19-1,105-17 1,-35 18-1,71-18 1,-106 0 0,-18 0-1,-17 0 1,0 0 15</inkml:trace>
  <inkml:trace contextRef="#ctx0" brushRef="#br1" timeOffset="-22557.77">10019 14305 0,'53'-35'16,"-106"70"-16,123-123 15,-52 70-15,0-52 16,-18 34 0,-106 1-1,-53 18 16,141 17-31,-52 0 16,35 17 0,35 1-16,0-1 0,35 72 31,141 16-15,-123-87-16,-17 17 15,-1-17-15,18 35 0,-36-35 0,1-1 16,-18 36-1,0-35-15,-18-1 16,1 1-16,-89 0 16,88-18-1,1 0-15,-1 0 0,0 0 16,1-53 0,17 18-16,0-18 15,17 17-15,19-17 0,17 18 16,35-53-16,-53 70 15,18-17-15,88-36 32</inkml:trace>
  <inkml:trace contextRef="#ctx0" brushRef="#br1" timeOffset="-12640.09">3528 15328 0,'0'71'62,"0"105"-30,0-141-32,0 18 15,0-17 1,0-19-1,0 1 1,0-53 15,0-89-15,0-17 0,17 35-1,-17 53 1,0 18-1,-53 17 1,-70 36 0,0 35-1,17-18 17,70 0-17,19-17 1,34-18-1,72 0 1,34 0 0,-17 0-1,-36 0 1,-52 0-16</inkml:trace>
  <inkml:trace contextRef="#ctx0" brushRef="#br1" timeOffset="-12206.31">3828 15311 0,'0'0'0,"0"-18"16,-53 36 15,35 34-15,0-52-16,18 53 15,18 36 1,35-54 0,0-35-1,0 0 1,0-35-1,-53 17-15,0-17 16,0-54 0,-36 37-1,-16 16 17,16 36-17,19 0 1,17 18-16,0 17 15,0 0-15</inkml:trace>
  <inkml:trace contextRef="#ctx0" brushRef="#br1" timeOffset="-11772.56">4339 15363 0,'0'-17'32,"0"-1"77,-17-17-78,-1 35-15,0 0-1,1 0 1,17 18 0,17-1-1,19 1 17</inkml:trace>
  <inkml:trace contextRef="#ctx0" brushRef="#br1" timeOffset="-11107.79">4639 15099 0,'0'-18'0,"0"36"0,35-53 16,-35 70 15,0 71-15,0-71-1,0-17-15,0 35 0,0-36 0,0 18 16,-17 18-16,17-17 16,0-19-16,0 1 0,0 0 0,0-1 15,0 36 1,0-18-1</inkml:trace>
  <inkml:trace contextRef="#ctx0" brushRef="#br1" timeOffset="-10507.17">4657 15610 0,'-18'0'109,"36"-53"-78,52 18-15,-52 18-16,35-1 16,53 0-1,-36 36 1,-52 35 0,-18-36-16,0 19 15,-18 52 1,1-88-16,-54 53 15,18-35 1,18-1 0,-1-17-1</inkml:trace>
  <inkml:trace contextRef="#ctx0" brushRef="#br1" timeOffset="-9970.26">4710 15205 0,'-18'-18'32,"0"18"-17,18-18 1,18 1 0,0 17-16,52-18 15,-52 1-15,17 17 16,-17 0-16,17 0 0,0 0 0,-17-18 15,17 18-15,-17 0 0,17 0 16,0 0 0,-17 0-1</inkml:trace>
  <inkml:trace contextRef="#ctx0" brushRef="#br1" timeOffset="-9273.93">5592 15117 0,'0'0'0,"17"0"15,-17-18-15,18 18 16,-18-18 0,-71 71 31,-70 35-32,106-70-15,-36 35 16,36-35-1,0 17-15,17 0 32,124-17 15,0-18-32,-71 0-15,0 0 16,-17 0-1,0 0-15,-1 0 0,19 17 47</inkml:trace>
  <inkml:trace contextRef="#ctx0" brushRef="#br1" timeOffset="-9074.3">5256 15610 0,'-17'36'31,"70"-36"-15,88 0-1,-88 0-15,17 0 16,-17 0-16,-18 0 0,54 17 15,-54-17 1</inkml:trace>
  <inkml:trace contextRef="#ctx0" brushRef="#br1" timeOffset="-7908.74">8026 14993 0,'0'0'0,"17"-18"47,-193 124-16,105-88-31,-176 88 32,159-36-1,71-34 0,105-19-15,71-17-1,52 18 1,-123-1 0,-35-17-1,-35 18-15</inkml:trace>
  <inkml:trace contextRef="#ctx0" brushRef="#br1" timeOffset="-7741.3">7620 15610 0,'0'0'0,"-18"18"0,1-18 16,52 0-1,0 0 1,89 0-16,-71 0 0,370 0 31,-388-18-31</inkml:trace>
  <inkml:trace contextRef="#ctx0" brushRef="#br1" timeOffset="-1110.75">9260 14975 0,'0'-17'31,"-70"17"-15,35 17-16,-89 72 15,18 52 1,89-124-16,-1 1 0,18 35 15,0-35-15,0 52 16,53 1 0,0-54-1,-18-17-15,0 18 16,1-18-16,-1 0 16,0-35 15,-35 17-16,-35 0 1,17 18-16,-70 0 16,70 0-16,-34 0 15,16 0 1,36 18 15</inkml:trace>
  <inkml:trace contextRef="#ctx0" brushRef="#br1" timeOffset="-560.06">9560 15169 0,'-17'-52'31,"17"34"-31,0-17 16,0 17-1,17 0-15,36-17 16,-35 35-16,-1-18 15,19 18-15,-1 0 16,-35 53 0,0-17-1,0-1-15,-18-17 0,-17 17 16,0 18 0,35-36-1,0 1 16,53-18-15,-18 0-16,53 0 16,0 18-1,-70-1-15,-18 1 0,18 0 16,-18-1-16,0 18 16,-71 54-1,53-89-15,-17 17 0,18 1 16,-1 0-16,0-18 0,1 0 0,17 17 15,-36-17-15,19 0 32</inkml:trace>
  <inkml:trace contextRef="#ctx0" brushRef="#br1" timeOffset="30595.46">11377 12841 0,'-18'0'16,"54"53"46,17 106-31,-18-36-15,-17-52 0,-18-54-16,17 1 15,36-18 1,141-159-1,71-123 1,-1 53 0,-140 158-1,-1 71 1</inkml:trace>
  <inkml:trace contextRef="#ctx0" brushRef="#br1" timeOffset="35977.57">11430 14270 0,'0'0'0,"-18"-18"16,18 1-1,-17-1 16,17 53 1,35 53-17,-35-70-15,18 35 16,-1-18 0,-17-17-16,36 0 15,-1-18 1,106-89-1,53-69 1,-123 105-16,158-106 31,-176 124-31,70-18 0,18 35 32</inkml:trace>
  <inkml:trace contextRef="#ctx0" brushRef="#br1" timeOffset="39625.39">10971 15222 0,'0'0'0,"0"-35"31,18 35 16,0 88-31,17 0-1,-35-17 17,18-71-32,-1 35 15,-17 1 1,35-36-1,18 0 1,-17-36-16,17 1 0,35-36 16,-18 19-16,160-125 15,-125 124-15,-52 0 0,53 0 16,-18 0-16,-52 36 0,158-54 16,-141 71-1</inkml:trace>
  <inkml:trace contextRef="#ctx0" brushRef="#br1" timeOffset="42111.7">988 15628 0,'0'18'94</inkml:trace>
  <inkml:trace contextRef="#ctx0" brushRef="#br1" timeOffset="42370.52">970 15998 0,'0'18'15,"18"-18"48,-18 18-47</inkml:trace>
  <inkml:trace contextRef="#ctx0" brushRef="#br1" timeOffset="42591.97">1023 16351 0,'0'36'31,"0"-19"31</inkml:trace>
  <inkml:trace contextRef="#ctx0" brushRef="#br1" timeOffset="42810.13">1041 16704 0,'0'35'31,"0"-70"-31,0 88 16</inkml:trace>
  <inkml:trace contextRef="#ctx0" brushRef="#br1" timeOffset="48606.3">15628 12453 0,'0'0'0,"0"-18"46,53 18-30,-18 36 0,1 34-1,-36-52-15,0 0 0,17 34 16,-17 1 0,0 0-1,-17-70 32,17-124-31,0 105-16,17-17 15,1 18-15,-18 0 0,35 17 0,-17-17 16,17 17-16,-35 1 16,53-1-16,-35 18 15,17 0 1,-18 18-16,-17-1 0,18 36 15,0-18-15,-18 36 16,0 35 0,0-36-1,0-34 1,0-19-16</inkml:trace>
  <inkml:trace contextRef="#ctx0" brushRef="#br1" timeOffset="48955.92">16263 12718 0,'0'0'0,"-35"17"47,17 54-16,18-18-15,18-36 0,-1 1-16,19-18 15,-19 0 1,1-35-16,-18 17 0,18 0 16,-18-17-16,0 0 15,-18 35-15,18-35 0,-18 17 16,1 0-16,-1 18 0,0 0 15,1 0-15,-19 0 32,19 0-17</inkml:trace>
  <inkml:trace contextRef="#ctx0" brushRef="#br1" timeOffset="49173.56">16581 12506 0,'0'-18'0,"0"36"0,35-36 16,18 18-1,35 0 1,-70 0-16,17 18 15</inkml:trace>
  <inkml:trace contextRef="#ctx0" brushRef="#br1" timeOffset="49306.73">16739 12629 0,'0'0'16,"0"18"15,36 0-16,-19-18-15,18 0 0,1 0 0,-19 0 0,19 0 0,17 0 16,-36 0-16</inkml:trace>
  <inkml:trace contextRef="#ctx0" brushRef="#br1" timeOffset="49938.25">17374 12453 0,'18'-18'32,"-18"71"15,0 18-32,0-53-15,0-1 0,0 1 16,0-1-16,0 19 0,0 17 15,0 17 1,0-52-16,0-1 0,-18-17 16,18 18-16,0 0 15,0-36 48,-17-158-32,17 140-31,0 19 0,0-18 16,0 17-16,0 0 0,0-17 0,0 17 15,0-17-15,0 0 16,17-1 0,-52 36 15,-36 18-16,71 0-15,-35-1 16,35 1-16,-17 0 0,-1-1 16</inkml:trace>
  <inkml:trace contextRef="#ctx0" brushRef="#br1" timeOffset="50121.35">17145 12788 0,'35'35'31,"-70"-70"-31,106 88 16,-36-53-16,18 18 15,-18-18-15,0 0 0,1 17 0,16-17 16,-16 0-16,34-17 16</inkml:trace>
  <inkml:trace contextRef="#ctx0" brushRef="#br1" timeOffset="51038.34">15522 11271 0,'0'-35'31,"0"0"0,0 17-15,18 0-1,35 54 1,-53-19 0,17 19-16,1-1 0,0 0 0,-18-17 15,0 52-15,17-52 0,-17 17 16,0-17-16,0 70 31,0-70-15,0-106 31,0 35-32,0 17-15,18 19 0,-18-19 0,0 19 16,18-18-16,17 17 0,0-35 15,36 53 1,-36 18 0,0 87-1,-17-87-15,-18 17 16,0 18-16,0-35 0,0 17 16,0-17-16,0-1 0,0 54 15,0-36 1</inkml:trace>
  <inkml:trace contextRef="#ctx0" brushRef="#br1" timeOffset="51948.62">16298 11218 0,'0'0'0,"0"-17"31,-17-1-15,-1 18 15,18-18-15,-18 1 46,18-1-15,124 36 0,-36 17-31,-35-35-16,0 18 0,53 35 15,-71-53-15,0 17 0,1 1 16,-19-18-16,-17 18 0,18-18 16,-1 0-16,19 0 15,-54 17 32,-88 36-31,89-53-1,-19 0-15,1 18 0,0-1 16,-89 19 0,107-36-16,-19 17 0,36 1 15,-17-18-15,-1 0 16,1 0-16,-1 0 16,18 18-1</inkml:trace>
  <inkml:trace contextRef="#ctx0" brushRef="#br1" timeOffset="52383.86">16933 11571 0,'0'0'0,"18"0"16,0 0 15,-36 0 16,-17 18-31,-1-1-16,-17 1 0,1 0 0,-19-1 15,-317 89 1,370-106-1,-17 18-15,0-18 16,17 0-16,0 0 0,1 0 0,-1 17 31,1-17-15,17 18 0,17-18-1,18 0-15,-17 0 0</inkml:trace>
  <inkml:trace contextRef="#ctx0" brushRef="#br1" timeOffset="53417.24">17533 11254 0,'0'0'0,"0"-18"32,0 106 15,0-53-32,18 71 1,-1 0-1,-17-88-15,0-1 0,0 1 16,0 0-16,18-18 0,-18 17 0,0 1 16,0 0-16,0-1 15,0 1 1,0-53 46,0-71-30,0 88-32,0-17 0,0 0 15,0-1-15,0 19 0,0-19 16,0 1-16,0 0 16,0 0-16,0-36 15,0 36 1,0-18-1,0 35 1,0 0 0,-35 36 15,-1 17-15,19-17-1,-19 17-15,1 1 16,18-1 15,17-17-31,-18-18 0,0 35 47</inkml:trace>
  <inkml:trace contextRef="#ctx0" brushRef="#br1" timeOffset="53771.53">17392 11730 0,'-18'0'15,"36"0"-15,-36 17 16,1-17-16,105 0 78,176 0-62,-175 0-1,-54 0-15,0 0 16,-17 0-16,-1 0 0,1 0 16,0 0-16,-36 0 31</inkml:trace>
  <inkml:trace contextRef="#ctx0" brushRef="#br1" timeOffset="59769.57">3457 17216 0,'0'-36'32,"35"36"46,-17 0-63,0 0-15,-1 0 16,-17-35 0,-17 17 15,-19 1-15,1 17-1,0 17 1,17 1-1,18 0 1,0-1-16,18-17 47</inkml:trace>
  <inkml:trace contextRef="#ctx0" brushRef="#br1" timeOffset="60102.68">3334 17462 0,'0'0'16,"0"36"-1,-18-36 63,-35 0-62,36 17 0,-1 1-1,18 0 16,35-18 32,0 0-47</inkml:trace>
  <inkml:trace contextRef="#ctx0" brushRef="#br1" timeOffset="60470.36">3704 17480 0,'0'0'0,"0"-18"187,0 1-140</inkml:trace>
  <inkml:trace contextRef="#ctx0" brushRef="#br1" timeOffset="60805.51">4251 17092 0,'0'-35'16,"0"70"-16,0-141 16,0 89-16,-35-19 15,-18 19 1,35 17-16,0 0 15,1 123 1,52 71 0,-17-88-1,-18-35 1,0-19 0,0-34-16,-18 0 15,0-18 1,1 0-1,-1 0 1</inkml:trace>
  <inkml:trace contextRef="#ctx0" brushRef="#br1" timeOffset="60952.9">3916 17339 0,'0'-18'16,"0"-17"-1,106 0 1,-53 17-16,-1 1 0,-16-1 16,-1 18-16,141-18 15</inkml:trace>
  <inkml:trace contextRef="#ctx0" brushRef="#br1" timeOffset="61203.52">4657 17092 0,'0'0'15,"-194"124"32,176-89-31,0 0-16,1 53 15,17 18 1,17-71-16,54 18 16,-1-35-1</inkml:trace>
  <inkml:trace contextRef="#ctx0" brushRef="#br1" timeOffset="61618.85">4692 17304 0,'0'-18'0,"0"36"0,0-89 16,18 71 15,34 18-15,-52 17-16,18 18 15,-18 53 1,0-53-1,-18-18 1,18-17 0,-17-36-1,17 0-15,0-52 16,17-107 0,36 89-1,18 53 1,-18 35-1,-18 53 1,-17-18-16,-1 36 16,-17 52 15,0-52-15,0-54-1</inkml:trace>
  <inkml:trace contextRef="#ctx0" brushRef="#br1" timeOffset="61887.24">5115 17022 0,'0'0'0,"36"-18"15,-19 18 1,18 0-16,89 212 15,-54 34 1,-70-104 0,0-89-1,-70 70 1,-1-52 0,36-36-1,17-35 1</inkml:trace>
  <inkml:trace contextRef="#ctx0" brushRef="#br1" timeOffset="62118.46">5662 17374 0,'0'0'0,"0"-35"15,0 17 1,35-17 0,1 17-1,-19 18-15,36 0 0,-35 0 16,123 0 0,-106 0-16,18 0 15</inkml:trace>
  <inkml:trace contextRef="#ctx0" brushRef="#br1" timeOffset="62285.18">5856 17462 0,'-88'36'16,"176"-72"-16,-211 89 15,123-35 17,105-18-17,-69 0-15,70 0 16,35 0-1</inkml:trace>
  <inkml:trace contextRef="#ctx0" brushRef="#br1" timeOffset="62901.15">6650 17074 0,'0'-17'16,"0"34"-16,0-52 16,0 18-16,-88 52 31,35 35-16,17-34-15,-69 193 16,105-211 0,0 34-16,0 1 0,35 89 31,71-72-15,0-52-1,-36-1 1,54-34-1,-89-19-15,-17 19 0,34-36 16,19-124 0,-71 19-1,-18-1 1,-123 18 0,-35 70-1,123 71-15,-35 0 16,0 36-1,52 34 1,36 1 0,0-54-1,36 54-15,105-1 32,35-17-17,-141-53-15,1 0 0,34 0 16,-17 0-16</inkml:trace>
  <inkml:trace contextRef="#ctx0" brushRef="#br1" timeOffset="63867.61">7514 16845 0,'18'-53'16,"-53"53"15,-142 141-15,124-88-16,-70 124 15,35 70 1,123-89 0,53-69-1,0-37 17,-17-34-32</inkml:trace>
  <inkml:trace contextRef="#ctx0" brushRef="#br1" timeOffset="64367.78">7426 17145 0,'53'-35'31,"-35"35"-31,87 141 32,-87 18-1,-18-124-15,0-18-1,-18-17 16,18-17-15,0-1-16,0-35 16,0-105-1,18 158-15,17-71 16,18 36 0,0 35-1,-35 0-15,-1 53 16,1-36-16,-18 36 15,0 71 1,0-107-16,0 19 16,0-19-16,0 36 0,-35 18 15,35-54 17,0 1-32</inkml:trace>
  <inkml:trace contextRef="#ctx0" brushRef="#br1" timeOffset="65036.63">7955 16863 0,'-18'0'0,"36"0"15,-53 0 17,35-18-1,-18 18 47,18-35-31,106-36-16,-35 71 0,-54 53 1,-17-35-32,0 35 15,-17 0 1,17-36-16,-18 1 15,18 0 1,0-1 0,35-17-1,-17 0-15,0 0 0,-1-17 16,18 17-16,1 0 0,-1-18 0,0 0 16,124-17-1,-88 0 1,-36-1-1</inkml:trace>
  <inkml:trace contextRef="#ctx0" brushRef="#br1" timeOffset="65284.7">8396 16387 0,'0'-18'32,"35"18"-32,1 0 0,122 123 15,72 195 1,-142-18 0,-88-36-1,-141-70 1,53-141-16,17 0 15,18-35-15,-17-1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FB7C1-1A56-41DF-8976-F4033B8D3761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4FB77-E1A4-4467-9A5E-0EFE44092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18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CB8C-29E3-7C91-D3BE-94BDF68D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D18C-AB4C-6196-90D5-EAC86C84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CB08-3E31-80A7-2017-9B9A73E2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2915-5D8E-E2C3-85D7-D972AA32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ADD0-070C-51E0-87BE-845BD022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99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4EDB-CE1A-8D92-287A-119A04FE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8EA0-3F9E-4D0A-9045-7253A78D0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87B5-FEB9-7A62-D0F1-D63DAFCE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280F-8B91-5474-4DE5-198D17E8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C50F9-8888-341F-83B8-DEB64D8E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6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156F8-5863-FFE0-ED4A-48AC8849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85DA8-C337-D8DB-42EE-E2313A26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F758-339A-F92E-98BA-26DA6C88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CDDB-7047-51E9-0953-58EA8740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9D7CF-6D7E-80E7-3DBC-1523CF03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4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52B5-D72A-2B75-837A-600E44E8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C24A-B2C9-6AF6-2584-D39638D9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33D0-036A-B570-CD3E-ECB559CF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A46B-5868-36CE-BB24-DB8B15DD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8667-6205-3EEE-EF9B-72F744CA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6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CF80-0AF6-86F8-22B2-52627A62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027A-E6CB-13D5-75D2-06ED20A7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FBE2-4778-36E4-21CE-381E43A6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8941-F298-1A7C-4CB3-B2309176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9A7E-8946-1BE6-9714-02677693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83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DEEF-A21E-3B55-FB72-2A3D20D9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4426-C54F-0E68-09D6-3AD49FE6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12A8F-F04C-3787-920B-48B1B81C3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8EE3-163A-44B2-FE5D-F35764FE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91411-D62D-0880-5497-5D37991F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8FA77-5276-B560-8CD6-121DC74A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57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A075-E6B8-E171-21FA-1BE09E7E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27ABB-D0FB-D4BA-4F9E-A2A819BF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72A6D-E7DB-DDE9-E783-441A5DCAB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6CE07-0115-7BF7-5FBB-279B09FBC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EF2B6-AD56-D96A-EEC8-C8E1EAE03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3B6B0-9FA8-6AF8-30EA-7A0C8E0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932DD-3247-1E50-6BCE-C2C8388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9A3E3-B3A6-30D9-5257-E21C9799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56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2089-71C5-15D8-EC25-B0FE5B02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7AA36-4E9D-E55D-9915-8F70685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36313-EF99-B167-B6F1-A65DF919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2DE5B-D041-5F02-EA35-F78320EC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24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362E5-D4B8-4549-813D-4D8D3C63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86F27-A29F-2A2D-85E3-B2449C0E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2FC0-EB1C-12D8-E9F7-4AF16C2B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62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22B6-7415-1315-BD20-7D5779F1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24C2-7A3A-AF4C-13E2-5B8119F5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E8F60-469F-371F-942A-84194352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5C5B-1D82-9933-8B79-B7108793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864BF-6F11-5F37-99C5-7B50E898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3512-9B51-D4A0-91A4-CDD3D17F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2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7A8D-8421-E058-8349-773AD474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9F24E-7038-C6DD-D8CE-C36A15862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96B4-A8A2-21A0-9FD7-3BEC0468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D834-2737-CC20-027B-498B2490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3B11-D8B6-F3FC-42B7-5F52EF2B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C8496-D7BA-0F0D-125B-BE7AD43D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78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3F011-EE6A-AA22-8D9A-2A69E1FC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107F-6AC1-E71E-0D9D-FACEE9B6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E728-4648-B236-02F8-3E4518F98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52EE-42F6-4D71-AFD2-4680CBCA95C5}" type="datetimeFigureOut">
              <a:rPr lang="en-SG" smtClean="0"/>
              <a:t>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D3AB-F694-BA23-768B-5C1E72C5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6CA5-B302-4909-855A-12B92D36C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60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microsoft.com/office/2007/relationships/hdphoto" Target="../media/hdphoto1.wdp"/><Relationship Id="rId9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arn-with-mahfuz" TargetMode="External"/><Relationship Id="rId2" Type="http://schemas.openxmlformats.org/officeDocument/2006/relationships/hyperlink" Target="https://github.com/mahfuzhasanreza/uiu-DSA-1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youtu.be/k8vM-Qo3-6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customXml" Target="../ink/ink9.xml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DBD1-5ADF-E442-F373-DF7CE8E4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" y="210272"/>
            <a:ext cx="12067095" cy="317935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Data Structures &amp; Algorithms – 1 (DSA 1)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4C04-5043-3B69-C55B-828CCEF1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545" y="2813207"/>
            <a:ext cx="10184877" cy="4433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5400" i="1" dirty="0">
                <a:solidFill>
                  <a:srgbClr val="FF0000"/>
                </a:solidFill>
              </a:rPr>
              <a:t>Topic: Asymptotic Notations</a:t>
            </a:r>
          </a:p>
          <a:p>
            <a:pPr marL="0" indent="0" algn="ctr">
              <a:buNone/>
            </a:pPr>
            <a:r>
              <a:rPr lang="en-SG" sz="3600" i="1" dirty="0">
                <a:solidFill>
                  <a:srgbClr val="FF0000"/>
                </a:solidFill>
              </a:rPr>
              <a:t>Previous Mid-Question Solve of UIU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1B47BA-99A9-E5F4-4FBD-0A890FB3E5C6}"/>
              </a:ext>
            </a:extLst>
          </p:cNvPr>
          <p:cNvSpPr txBox="1">
            <a:spLocks/>
          </p:cNvSpPr>
          <p:nvPr/>
        </p:nvSpPr>
        <p:spPr>
          <a:xfrm>
            <a:off x="3984177" y="4434918"/>
            <a:ext cx="4223611" cy="588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4000" dirty="0">
                <a:hlinkClick r:id="rId2"/>
              </a:rPr>
              <a:t>Learn With Mahfuz</a:t>
            </a:r>
            <a:endParaRPr lang="en-SG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10D6A9-E53F-ADF1-8553-5C7669240459}"/>
              </a:ext>
            </a:extLst>
          </p:cNvPr>
          <p:cNvSpPr txBox="1">
            <a:spLocks/>
          </p:cNvSpPr>
          <p:nvPr/>
        </p:nvSpPr>
        <p:spPr>
          <a:xfrm>
            <a:off x="124905" y="-693968"/>
            <a:ext cx="12067095" cy="3179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C00000"/>
                </a:solidFill>
              </a:rPr>
              <a:t>United International University (UIU)</a:t>
            </a:r>
            <a:endParaRPr lang="en-SG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DB992-A49B-B28C-11C7-3F19F274E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4EFD-B93F-E137-E8B3-B7376FD25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885" y="935341"/>
            <a:ext cx="4370181" cy="381498"/>
          </a:xfrm>
        </p:spPr>
        <p:txBody>
          <a:bodyPr>
            <a:noAutofit/>
          </a:bodyPr>
          <a:lstStyle/>
          <a:p>
            <a:r>
              <a:rPr lang="en-SG" sz="2000" i="1" u="sng" dirty="0">
                <a:solidFill>
                  <a:srgbClr val="C00000"/>
                </a:solidFill>
              </a:rPr>
              <a:t>UIU DSA-1 Mid Question: Spring-2025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7628ABBB-601D-C6F0-D52F-7AA48D1A6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22EE6C-3157-9558-FD97-F75156909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1" y="209532"/>
            <a:ext cx="11326869" cy="5626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EE68DB-CE3C-3C37-0CA8-4D703E562925}"/>
                  </a:ext>
                </a:extLst>
              </p14:cNvPr>
              <p14:cNvContentPartPr/>
              <p14:nvPr/>
            </p14:nvContentPartPr>
            <p14:xfrm>
              <a:off x="44280" y="647640"/>
              <a:ext cx="10967040" cy="5563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EE68DB-CE3C-3C37-0CA8-4D703E5629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20" y="638280"/>
                <a:ext cx="10985760" cy="5581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72FE0B8-B41A-76BA-031D-887797864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25665"/>
            <a:ext cx="5449850" cy="3259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550AF8-2347-85E3-A0D8-ECC8D6E7AD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74" y="4915783"/>
            <a:ext cx="1719425" cy="13834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BEE145-8572-3A88-08EF-C9A19BB84A9A}"/>
                  </a:ext>
                </a:extLst>
              </p14:cNvPr>
              <p14:cNvContentPartPr/>
              <p14:nvPr/>
            </p14:nvContentPartPr>
            <p14:xfrm>
              <a:off x="108000" y="2901960"/>
              <a:ext cx="102747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BEE145-8572-3A88-08EF-C9A19BB84A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640" y="2892600"/>
                <a:ext cx="1029348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8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1A61B-8451-C271-B9E3-4954A390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E2EA-EE2E-D413-1342-64F87CDB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87" y="2766218"/>
            <a:ext cx="9273226" cy="1325563"/>
          </a:xfrm>
        </p:spPr>
        <p:txBody>
          <a:bodyPr/>
          <a:lstStyle/>
          <a:p>
            <a:r>
              <a:rPr lang="en-SG" dirty="0"/>
              <a:t>Click </a:t>
            </a:r>
            <a:r>
              <a:rPr lang="en-SG" dirty="0">
                <a:hlinkClick r:id="rId2"/>
              </a:rPr>
              <a:t>here</a:t>
            </a:r>
            <a:r>
              <a:rPr lang="en-SG" dirty="0"/>
              <a:t> to go to the </a:t>
            </a:r>
            <a:r>
              <a:rPr lang="en-SG" b="1" dirty="0"/>
              <a:t>GitHub repository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8A32DFE7-EA14-1EC0-66EC-DA9046494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8811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6642-B582-ABF1-9FAB-12E4A18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966" y="5387768"/>
            <a:ext cx="10515600" cy="1325563"/>
          </a:xfrm>
        </p:spPr>
        <p:txBody>
          <a:bodyPr/>
          <a:lstStyle/>
          <a:p>
            <a:r>
              <a:rPr lang="en-SG" dirty="0"/>
              <a:t>Click </a:t>
            </a:r>
            <a:r>
              <a:rPr lang="en-SG" dirty="0">
                <a:hlinkClick r:id="rId2"/>
              </a:rPr>
              <a:t>here</a:t>
            </a:r>
            <a:r>
              <a:rPr lang="en-SG" dirty="0"/>
              <a:t> to see this video!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9508C-F797-481C-2390-0EEE9C5C7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21" y="224443"/>
            <a:ext cx="9609513" cy="54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3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5CE5-4F1E-7CDE-552F-798FFDEF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8800" dirty="0">
                <a:latin typeface="Algerian" panose="04020705040A02060702" pitchFamily="82" charset="0"/>
              </a:rPr>
              <a:t>THANK YOU!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602A8CB-8090-6592-AFAA-2E8923302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6955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1F22C-B117-D3A7-90FE-901F87A6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B82A-6894-59FA-E1CF-48BF3B26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728" y="235145"/>
            <a:ext cx="7041824" cy="731190"/>
          </a:xfrm>
        </p:spPr>
        <p:txBody>
          <a:bodyPr>
            <a:noAutofit/>
          </a:bodyPr>
          <a:lstStyle/>
          <a:p>
            <a:r>
              <a:rPr lang="en-SG" sz="4800" b="1" dirty="0">
                <a:solidFill>
                  <a:srgbClr val="FF0000"/>
                </a:solidFill>
              </a:rPr>
              <a:t>big-oh, big-omega, theta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B236C044-E603-154F-4D4F-AFA6872D6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0B886-7EBA-BF86-394F-3C6716AA5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1" y="1826172"/>
            <a:ext cx="3067417" cy="3053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8D5B42-A35E-2ECD-71FE-A0202AF8A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6" y="1826172"/>
            <a:ext cx="2951416" cy="3092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8D5E5-E159-58DD-4AC5-5B02CBDD4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850" y="1762506"/>
            <a:ext cx="3067418" cy="3219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81B5FB-C10C-672C-32FC-FB4B18CEE3DC}"/>
                  </a:ext>
                </a:extLst>
              </p14:cNvPr>
              <p14:cNvContentPartPr/>
              <p14:nvPr/>
            </p14:nvContentPartPr>
            <p14:xfrm>
              <a:off x="507960" y="1162080"/>
              <a:ext cx="11487600" cy="562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81B5FB-C10C-672C-32FC-FB4B18CEE3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600" y="1152720"/>
                <a:ext cx="1150632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49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F329A3-CB9C-E8E6-8332-706949B311C0}"/>
              </a:ext>
            </a:extLst>
          </p:cNvPr>
          <p:cNvSpPr txBox="1">
            <a:spLocks/>
          </p:cNvSpPr>
          <p:nvPr/>
        </p:nvSpPr>
        <p:spPr>
          <a:xfrm>
            <a:off x="1003561" y="2424995"/>
            <a:ext cx="10184877" cy="443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5400" i="1" dirty="0">
                <a:solidFill>
                  <a:srgbClr val="FF0000"/>
                </a:solidFill>
              </a:rPr>
              <a:t>Spring 2022 – Spring 2025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3600" i="1" dirty="0">
                <a:solidFill>
                  <a:srgbClr val="FF0000"/>
                </a:solidFill>
              </a:rPr>
              <a:t>All Questions Solve of 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48349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57C57-813C-206C-1BCD-0964F1F17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D44D-C923-E6D6-4CD6-3290F995E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885" y="935341"/>
            <a:ext cx="4370181" cy="381498"/>
          </a:xfrm>
        </p:spPr>
        <p:txBody>
          <a:bodyPr>
            <a:noAutofit/>
          </a:bodyPr>
          <a:lstStyle/>
          <a:p>
            <a:r>
              <a:rPr lang="en-SG" sz="2000" i="1" u="sng" dirty="0">
                <a:solidFill>
                  <a:srgbClr val="C00000"/>
                </a:solidFill>
              </a:rPr>
              <a:t>UIU DSA-1 Mid Question: Spring-2022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0D78A240-E213-96A8-67FB-35DAA60FC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EE8EE-C94D-5366-7308-8D7A12757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908"/>
            <a:ext cx="12192000" cy="8624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330B43-E8C0-5898-324C-C2675F0906D0}"/>
                  </a:ext>
                </a:extLst>
              </p14:cNvPr>
              <p14:cNvContentPartPr/>
              <p14:nvPr/>
            </p14:nvContentPartPr>
            <p14:xfrm>
              <a:off x="342720" y="730080"/>
              <a:ext cx="11766960" cy="598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330B43-E8C0-5898-324C-C2675F0906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360" y="720720"/>
                <a:ext cx="11785680" cy="60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17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7171-7D85-EA31-6FAC-566D44A4D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5306-0F46-E1A8-D410-686C7B23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885" y="935341"/>
            <a:ext cx="4370181" cy="381498"/>
          </a:xfrm>
        </p:spPr>
        <p:txBody>
          <a:bodyPr>
            <a:noAutofit/>
          </a:bodyPr>
          <a:lstStyle/>
          <a:p>
            <a:r>
              <a:rPr lang="en-SG" sz="2000" i="1" u="sng" dirty="0">
                <a:solidFill>
                  <a:srgbClr val="C00000"/>
                </a:solidFill>
              </a:rPr>
              <a:t>UIU DSA-1 Mid Question: Summer-2022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CEF32A41-ABBC-36A6-E30A-92C4F8CA9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014475-DC19-527B-2D53-4B31B9E43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9" y="181118"/>
            <a:ext cx="11773920" cy="693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7986E4-078D-475E-0434-9F51BB76394B}"/>
                  </a:ext>
                </a:extLst>
              </p14:cNvPr>
              <p14:cNvContentPartPr/>
              <p14:nvPr/>
            </p14:nvContentPartPr>
            <p14:xfrm>
              <a:off x="438120" y="806400"/>
              <a:ext cx="11290680" cy="603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7986E4-078D-475E-0434-9F51BB7639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760" y="797040"/>
                <a:ext cx="11309400" cy="60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20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D3BE1-B4CE-7E3C-395E-38E14AD44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8129-1B9B-5FA1-F561-2B87B521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885" y="935341"/>
            <a:ext cx="4370181" cy="381498"/>
          </a:xfrm>
        </p:spPr>
        <p:txBody>
          <a:bodyPr>
            <a:noAutofit/>
          </a:bodyPr>
          <a:lstStyle/>
          <a:p>
            <a:r>
              <a:rPr lang="en-SG" sz="2000" i="1" u="sng" dirty="0">
                <a:solidFill>
                  <a:srgbClr val="C00000"/>
                </a:solidFill>
              </a:rPr>
              <a:t>UIU DSA-1 Mid Question: Fall-2022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3B6B5C24-4ECA-31F9-B782-982E8E477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3A6BE-C346-74AD-0297-A3C48D86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5" y="108038"/>
            <a:ext cx="11469094" cy="6401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242947-38AF-4A5A-EC24-6529E1230C61}"/>
                  </a:ext>
                </a:extLst>
              </p14:cNvPr>
              <p14:cNvContentPartPr/>
              <p14:nvPr/>
            </p14:nvContentPartPr>
            <p14:xfrm>
              <a:off x="241200" y="679320"/>
              <a:ext cx="11151000" cy="6134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242947-38AF-4A5A-EC24-6529E1230C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840" y="669960"/>
                <a:ext cx="11169720" cy="61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86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F9DFD-48EA-50C2-85EF-B1254515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7499-F8E5-171E-BE6B-2F205C8D8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885" y="935341"/>
            <a:ext cx="4370181" cy="381498"/>
          </a:xfrm>
        </p:spPr>
        <p:txBody>
          <a:bodyPr>
            <a:noAutofit/>
          </a:bodyPr>
          <a:lstStyle/>
          <a:p>
            <a:r>
              <a:rPr lang="en-SG" sz="2000" i="1" u="sng" dirty="0">
                <a:solidFill>
                  <a:srgbClr val="C00000"/>
                </a:solidFill>
              </a:rPr>
              <a:t>UIU DSA-1 Mid Question: Spring-2023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11794E5B-F073-01F1-1030-4AA07AFD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A722EC-870C-3571-5935-B26072032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7" y="181126"/>
            <a:ext cx="11568162" cy="5105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B5FD07-460A-C3FA-175B-EDD16B4507EA}"/>
                  </a:ext>
                </a:extLst>
              </p14:cNvPr>
              <p14:cNvContentPartPr/>
              <p14:nvPr/>
            </p14:nvContentPartPr>
            <p14:xfrm>
              <a:off x="216000" y="615960"/>
              <a:ext cx="11334960" cy="580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B5FD07-460A-C3FA-175B-EDD16B4507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640" y="606600"/>
                <a:ext cx="1135368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32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EF92B-3D81-88DB-8877-C53D9FFE0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902E-1B73-2D7D-E2F0-99E820CA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885" y="935341"/>
            <a:ext cx="4370181" cy="381498"/>
          </a:xfrm>
        </p:spPr>
        <p:txBody>
          <a:bodyPr>
            <a:noAutofit/>
          </a:bodyPr>
          <a:lstStyle/>
          <a:p>
            <a:r>
              <a:rPr lang="en-SG" sz="2000" i="1" u="sng" dirty="0">
                <a:solidFill>
                  <a:srgbClr val="C00000"/>
                </a:solidFill>
              </a:rPr>
              <a:t>UIU DSA-1 Mid Question: Summer-2023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BAB58240-60CB-A24F-A962-6D929C5F7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60EB2C-852A-D826-B56A-CAA3B5733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4" y="171079"/>
            <a:ext cx="11545300" cy="5639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F75B84-4CDE-C286-36DB-B656815CEFC0}"/>
                  </a:ext>
                </a:extLst>
              </p14:cNvPr>
              <p14:cNvContentPartPr/>
              <p14:nvPr/>
            </p14:nvContentPartPr>
            <p14:xfrm>
              <a:off x="133200" y="755640"/>
              <a:ext cx="10808280" cy="520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F75B84-4CDE-C286-36DB-B656815CEF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840" y="746280"/>
                <a:ext cx="10827000" cy="52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79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7887D-1B6E-C6E5-3AB3-5B13C9F37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E480-8874-9D68-7099-DAA4991AD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885" y="935341"/>
            <a:ext cx="4370181" cy="381498"/>
          </a:xfrm>
        </p:spPr>
        <p:txBody>
          <a:bodyPr>
            <a:noAutofit/>
          </a:bodyPr>
          <a:lstStyle/>
          <a:p>
            <a:r>
              <a:rPr lang="en-SG" sz="2000" i="1" u="sng" dirty="0">
                <a:solidFill>
                  <a:srgbClr val="C00000"/>
                </a:solidFill>
              </a:rPr>
              <a:t>UIU DSA-1 Mid Question: Fall-2023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E17B4A9F-02DD-C37F-F596-FDD1FEE8D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F3B4A6-6E67-90AC-E147-3BBE46258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8" y="253172"/>
            <a:ext cx="11259436" cy="5494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EB1C7D-8402-1568-B39E-18AB4B7276C2}"/>
                  </a:ext>
                </a:extLst>
              </p14:cNvPr>
              <p14:cNvContentPartPr/>
              <p14:nvPr/>
            </p14:nvContentPartPr>
            <p14:xfrm>
              <a:off x="342720" y="704880"/>
              <a:ext cx="10573200" cy="417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EB1C7D-8402-1568-B39E-18AB4B7276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360" y="695520"/>
                <a:ext cx="10591920" cy="41911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9BC8E14-3F4D-939F-847D-49BEE3FE0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669" y="1449540"/>
            <a:ext cx="3938453" cy="4032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9C9C08-4D53-12B0-0973-E28778ECE2A6}"/>
                  </a:ext>
                </a:extLst>
              </p14:cNvPr>
              <p14:cNvContentPartPr/>
              <p14:nvPr/>
            </p14:nvContentPartPr>
            <p14:xfrm>
              <a:off x="7378560" y="1657440"/>
              <a:ext cx="3169080" cy="4223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9C9C08-4D53-12B0-0973-E28778ECE2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69200" y="1648080"/>
                <a:ext cx="3187800" cy="42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832846-6C49-9396-A84E-701E1E115722}"/>
                  </a:ext>
                </a:extLst>
              </p14:cNvPr>
              <p14:cNvContentPartPr/>
              <p14:nvPr/>
            </p14:nvContentPartPr>
            <p14:xfrm>
              <a:off x="101520" y="1994040"/>
              <a:ext cx="11436840" cy="444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832846-6C49-9396-A84E-701E1E1157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160" y="1984680"/>
                <a:ext cx="11455560" cy="44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37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106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  Data Structures &amp; Algorithms – 1 (DSA 1)</vt:lpstr>
      <vt:lpstr>big-oh, big-omega, theta</vt:lpstr>
      <vt:lpstr>PowerPoint Presentation</vt:lpstr>
      <vt:lpstr>UIU DSA-1 Mid Question: Spring-2022</vt:lpstr>
      <vt:lpstr>UIU DSA-1 Mid Question: Summer-2022</vt:lpstr>
      <vt:lpstr>UIU DSA-1 Mid Question: Fall-2022</vt:lpstr>
      <vt:lpstr>UIU DSA-1 Mid Question: Spring-2023</vt:lpstr>
      <vt:lpstr>UIU DSA-1 Mid Question: Summer-2023</vt:lpstr>
      <vt:lpstr>UIU DSA-1 Mid Question: Fall-2023</vt:lpstr>
      <vt:lpstr>UIU DSA-1 Mid Question: Spring-2025</vt:lpstr>
      <vt:lpstr>Click here to go to the GitHub repository</vt:lpstr>
      <vt:lpstr>Click here to see this video!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Mahfuz Hasan Reza</dc:creator>
  <cp:lastModifiedBy>Mahfuz Hasan Reza</cp:lastModifiedBy>
  <cp:revision>23</cp:revision>
  <dcterms:created xsi:type="dcterms:W3CDTF">2024-12-20T07:53:44Z</dcterms:created>
  <dcterms:modified xsi:type="dcterms:W3CDTF">2025-08-02T04:29:23Z</dcterms:modified>
</cp:coreProperties>
</file>