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8" r:id="rId2"/>
    <p:sldId id="304" r:id="rId3"/>
    <p:sldId id="306" r:id="rId4"/>
    <p:sldId id="307" r:id="rId5"/>
    <p:sldId id="308" r:id="rId6"/>
    <p:sldId id="301" r:id="rId7"/>
    <p:sldId id="290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5T06:32:40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4674 4022 0,'0'-18'31,"0"0"0,0 36-15,0 17-1,0 1-15,0-19 0,18 71 16,0 1 0,-1-89-16,-17 53 15,0-36-15,0 1 16,0-1 0,-35-122 46,-18-160-46,53 230-1,53-177 17,70 142-17,-105 70 1,17 0-1,-17 17-15,-18 36 16,0 0 0,0-35-16,0-1 0,0 1 15,-18 52 1,18-52 0,0 0-1,53-36 16,18 0-15,-54 18-16,19 36 16,-36 17-1,0-36 1,-18 71-16,-52 1 31,52-72-31,-35 1 16,18 0-1,17-18-15,-17 0 16,17 0 0,18-18-16,-18 0 15,18 1-15,0-1 16,18 0 0</inkml:trace>
  <inkml:trace contextRef="#ctx0" brushRef="#br0" timeOffset="232.52">5203 4004 0,'0'0'0,"18"0"15,0 0 16,-18 35-15,0-17-16,0 0 0,0-1 16,0 18-1,0-17-15</inkml:trace>
  <inkml:trace contextRef="#ctx0" brushRef="#br0" timeOffset="417.35">5256 3810 0,'0'-18'0,"0"36"0,0-53 31,0 17-15</inkml:trace>
  <inkml:trace contextRef="#ctx0" brushRef="#br0" timeOffset="982.6">5450 3863 0,'0'0'0,"0"18"0,18 34 15,-18 19 1,0-36-16,-35 1 16,-1-1-1,19-18 1,-18-17 15,35-35-15,0 0-16,0-18 15,17 18-15,18-1 16,1 1 0,-19 35-16,19 0 15,34 124 1,-34 87 0,-1-87-1,-35-89-15,0 71 16,0-18-1,0-70-15,-18 35 16,-70-36 0,70-17-1,-35 0-15,-17-35 32,52 17-32,1-52 15,17 52-15,0-52 16,52-89-1,-34 124-15,17 17 0,18-35 16,53 0 0,-88 53-16,-1 0 15,19 0 1</inkml:trace>
  <inkml:trace contextRef="#ctx0" brushRef="#br0" timeOffset="1282.08">5856 4075 0,'-18'0'0,"1"0"15,-1 0 1,1 0 0,34-18-1,36 0 1,35 1 0,-52 17-1</inkml:trace>
  <inkml:trace contextRef="#ctx0" brushRef="#br0" timeOffset="1685.16">6244 3828 0,'18'-36'31,"-36"36"-15,-105 124-1,105-89-15,-17 71 16,35 0 0,17-71-16,54 36 15,0-54 1,-36-17-16,-18 0 0,54-17 15,17-89 1,-70 53-16,-18-18 16,0 54-16,-53-72 15,-18 1 1,54 88 0,-54 0-1,-17 18 1,70 17-1,18 36 1,0-54-16</inkml:trace>
  <inkml:trace contextRef="#ctx0" brushRef="#br0" timeOffset="2181.73">6738 3634 0,'18'-18'15,"-36"36"-15,36-54 16,-18 54 0,0 141 15,0-124-31,0 88 15,0 36 1,0-141-16,0 17 0,0 0 16,0 1-1,17-36 1,36-71 0,88-70-1,-105 88-15,-1 35 0,-17-17 16,-1 35-16,-17-17 0,18 17 15,-1 0-15,-17 70 32,0 54-17,0-107-15,89 89 16,52-53 15,-88-53-31,-18 0 0,88-18 16,89-52-1,-212 52-15,35-17 16</inkml:trace>
  <inkml:trace contextRef="#ctx0" brushRef="#br0" timeOffset="3980.94">14517 4463 0,'0'-18'47,"0"89"-16,0-54-31,17 124 31,19-88-15,-36-35-16,0-1 16,-18-69 15,-17-90-15,35 107-16,-18 0 0,18-53 15,0 52-15,0-105 16,0 0-1,18 88-15,-18 18 0,70-53 16,19 17 0,-72 54-16,18 17 15,-17 0 1,17 0-16,-35 35 16,18-17-16,-18-1 0,0 1 0,0 123 31,0-123-31,0 34 0,-18-34 0,18 17 15,-53 71 1,36-70 0,-36-19-1,35-17 1,36-35 15,70 17-15,-70 18-16,52 0 15,-52 0-15,35 36 16,-36 34 0,-17-35-16,0 36 15,-35-1 1,-35-34 0,17-36-1,35 0 1,-17 0-1,17 0 1,1-71 0,17 36-1</inkml:trace>
  <inkml:trace contextRef="#ctx0" brushRef="#br0" timeOffset="4280.92">15205 4233 0,'0'0'31,"0"53"1,0 18-17,0-18 1,0-36 0</inkml:trace>
  <inkml:trace contextRef="#ctx0" brushRef="#br0" timeOffset="4447.52">15152 4039 0,'-18'-35'31,"18"17"0</inkml:trace>
  <inkml:trace contextRef="#ctx0" brushRef="#br0" timeOffset="5046.99">15416 4075 0,'0'0'16,"18"88"0,-18-53-16,0 0 15,-35 36 1,17-53 0,-17-1-16,17 1 15,1-18 1,-19 0-1,19-18 1,17-52 0,0 52-16,35-35 15,-35 18-15,35-1 16,0 36 0,-17 0-16,35 18 15,53 159 1,-18 34-1,-35-34 1,-35-142-16,-1 53 16,-17 0-1,0-52-15,0-19 16,0 18-16,-88 1 16,-35-36-1,-1-18 16,36-52-15,70 52-16,1-17 16,17-124-1,123-18 1,36 36 0,-124 106-16,18 0 15,-35 17-15,-1 1 16</inkml:trace>
  <inkml:trace contextRef="#ctx0" brushRef="#br0" timeOffset="5380.34">15840 4269 0,'-18'0'16,"0"0"15,71 0 16,-35 0-47,0 0 0,35-18 16</inkml:trace>
  <inkml:trace contextRef="#ctx0" brushRef="#br0" timeOffset="5847.22">16369 4057 0,'0'0'15,"0"-35"1,-35 35 0,-71 70-1,35 36 1,54 0 0,17-53-1,0 17-15,123 54 31,-17-124-15,-18-18 0,-53 1-16,1-54 15,-19-70 1,-52-36 0,17 142-16,1 0 0,-54-36 15,18 36 1,36 17-16,-19 18 15,19 18 1,-1 70 0,18-52-1</inkml:trace>
  <inkml:trace contextRef="#ctx0" brushRef="#br0" timeOffset="6762.72">16704 4163 0,'18'0'15,"-18"-18"1,17 18-1,1 53 1,-18 35 0,0-17-1,0-1 1,0-34 0,18-177 46,17 88-46,0-36-1,36 19 1,-71 52-16,35 1 16,0 17-1,-17 17-15,-18 1 0,0 52 16,18 1-1,-18 0 1,0-19 0,0-34-1,0-36 17,70-70-17,1 18 16,-54 34-15,1 36 0,-18 18-1,0 35 1,0 18 0,35-19-1,0-34 1,18-18-1,18-35 1,-36-18-16,36-53 16,-36-35-1,-35 70 1,0 36 0,-18 35-1,-17 0-15,17 0 16,1 35-16,-18 1 15,17 87 1,18-88-16,0 1 16,35 52-1,36-53 1,17-35 0,-70 0-16,70-35 15</inkml:trace>
  <inkml:trace contextRef="#ctx0" brushRef="#br0" timeOffset="7379.64">18133 4039 0,'0'0'0,"17"18"31,-17 0-31,-141 105 31,71-70-15,-1-35 0,36-1-1,17-17-15,18-70 32,18-71-17,52 35 1,-34 70-1,-1 36 1,-17 71 0,-18-18-16,17 194 15,1-35 1,0-36 0,34-70-1,-52-89 1,18 1-1,0 17 1,-36-17 0,-35 0-1,-35-18 1,-35-18 0,105 0-16,-70-35 15,17 18 1,54-18-1,52-35 1,71-18 0,70-17-1,-123 105-15,53-52 16,-53-1 0</inkml:trace>
  <inkml:trace contextRef="#ctx0" brushRef="#br0" timeOffset="7896.37">18450 4057 0,'-17'-18'31,"34"36"-31,-175 17 16,122-17-1,19 17-15,-1 0 0,-17 18 16,35 18 0,17-18-1,-17-36 1,36 1-16,34-18 31,-17-35-15,-18-53-1,-17 17 1,-18 18 0,-18 35 15,1 71-16,17 36 1,123 16 0,18-52-1,36-53 1,-124-17-16,0-1 16,35-17-16,-71 0 0</inkml:trace>
  <inkml:trace contextRef="#ctx0" brushRef="#br0" timeOffset="9087.79">25841 3704 0,'-35'0'15,"176"-17"16,-106-1-15,36 0-16,105 1 16,-123-1-16,88 0 15,-123 1-15,70 17 16,-18-18 0,-34 0-1,-19 18 1,-34 0 31</inkml:trace>
  <inkml:trace contextRef="#ctx0" brushRef="#br0" timeOffset="9428.54">26282 3598 0,'0'0'0,"-18"0"16,18 18 0,0 17-1,0-17-15,0 0 0,0 34 16,0 1-16,0 36 15,0 52 1,18-36 0,0-52-1,-18-17 1,0-19 0</inkml:trace>
  <inkml:trace contextRef="#ctx0" brushRef="#br0" timeOffset="10594.96">26652 3545 0,'0'0'16,"0"89"15,0 34 0,0-105-31,0 88 16,0-1-1,0-16 1,18-37 0,-18-16-1,18-89 32,-1 18-31,54-89-1,-54 71 1,1 53-16,17 0 31,1 53-15,-36 35 15,35-17-15,0-36-1,0-17 1,-17-18-16,0 0 16,70-18-1,-53-52 1,1-19-1,-19 1 1,-17 18 0,-17 34-1,-54 36 1,36 18 0,17 53-1,0 17 1,54 0 15,-36-70-31,53 17 16,52-18-1,-16-17 1,-1-70 0,-18-71-1,-52 53 1,0 17-16,-1-35 15,1-53 1,-18 142-16,0-89 16,0 35-1,-18 19 1,18 34 0,-17 18-1,-1 106 16,18 35-15,18 88 0,35 0-1,-18-105 1,-18-89-16,1 18 16,0 18-1,-1-54 16,1-17-15,0 0 15</inkml:trace>
  <inkml:trace contextRef="#ctx0" brushRef="#br0" timeOffset="11344.58">27217 3845 0,'0'0'0,"-18"0"15,36 0 17,141-53-17,-89 36 1,1-1-16,87-35 15,-16 0-15,-90 18 32,-34 35-32,0 0 15,-36 18 17,-17 70-17,0 0 1,35 18-1,0-36 1,35-52 0,0-18-1,-17-35 1,17-53 0,-17-1-1,-18 19 1,0 35 15,0 17-15,0 36-1,0 34 1,105 125 0,-34-124-1,0-18 1,-54-35-16,18 0 15,-17 0 1,0 0 0</inkml:trace>
  <inkml:trace contextRef="#ctx0" brushRef="#br0" timeOffset="21825.42">1446 5592 0,'-17'0'16,"-1"0"15,36 0-16,-1-18-15,54-17 16,88-18 0,-71 17 15,-53 1-15,0 35-1,-17 0 1</inkml:trace>
  <inkml:trace contextRef="#ctx0" brushRef="#br0" timeOffset="22158.05">1605 5468 0,'-18'18'31,"36"-36"-31,-36 71 32,18-35-32,0 17 15,0-17-15,18 34 16,-18 1-1,18 0 1,-1-17 0,-17-1 15</inkml:trace>
  <inkml:trace contextRef="#ctx0" brushRef="#br0" timeOffset="22541.95">1746 5556 0,'18'0'47,"-18"36"-31,0-1-1,18-18 17,-1 1-17,-17 0 1</inkml:trace>
  <inkml:trace contextRef="#ctx0" brushRef="#br0" timeOffset="22808.27">1711 5450 0,'0'-17'15</inkml:trace>
  <inkml:trace contextRef="#ctx0" brushRef="#br0" timeOffset="23925.98">1976 5521 0,'0'-18'16,"0"71"47,0-17-48,17-1 1,-17 0-1,0-17 1,0-54 15,0-16-15,0-19 0,35 0-1,1 36 1,-1 35-1,0 0 1,-17 35 0,0 36-1,-1-36 17,-17 1-17,0-72 32,18-17-31,-18 36-16,17-36 15,19 17 1,-19 36 0,1 0-1,-18 53 1,18 0-1,-18-35-15,17 0 16,-17-1-16,18 1 16,35-18-1,0-53 17,0 0-17,-36-35 1,-17 17-1,0 54-15,0-1 16,-53 0 0,18 54-1,35 34 1,18 1 0,70-54-1,18-17 1,17-53-1</inkml:trace>
  <inkml:trace contextRef="#ctx0" brushRef="#br0" timeOffset="26007.38">12259 5221 0,'0'0'0,"-18"-18"32,1 18-17,17-17 1,0-1 0,17-17-1,107 0 1,-89-1-16,124 1 15,-36 0 1,-70 17 0,-17 18-1,-19 0 1</inkml:trace>
  <inkml:trace contextRef="#ctx0" brushRef="#br0" timeOffset="26290.1">12559 5027 0,'0'0'0,"0"35"31,0 1-16,0 34 1,18 1 0,-1-18-1,-17-18 1,18-17 0,-1-1 15</inkml:trace>
  <inkml:trace contextRef="#ctx0" brushRef="#br0" timeOffset="26557.6">12735 5168 0,'0'0'0,"18"0"16,-18 35 15,18 1 0,-1-1-15,-17-17-1,18-1-15</inkml:trace>
  <inkml:trace contextRef="#ctx0" brushRef="#br0" timeOffset="26774.58">12735 5009 0,'0'0'16,"0"-17"15</inkml:trace>
  <inkml:trace contextRef="#ctx0" brushRef="#br0" timeOffset="27928.87">12912 5098 0,'0'17'31,"0"19"-16,17-1 1,1 0 0,-18-17-16,18-1 15,-1 19 1,-17-54 46,-17-17-46,17 17-16,0-35 16,-18 53-16,18-35 15,0-18 1,18 18 0,-1 35-1,18 0 1,-17 17-1,-18 1-15,35 17 16,-35 1 0,18-1-1,0-53 63,-18-17-62,35-18 0,-17 35-1,-1 1 1,1 17 0,-18 17-16,18 19 15,-1-1 1,-17-17-16,35 17 15,-17-18 1,0 1 0,17-18-1,-17-18-15,-1-17 16,19-18 15,-36 36-31,17-54 16,-17 36-1,-17 17 1,-19 18 0,19 18-1,17 35 1,0 17 0,53-17-1,35-18 1,35-35-1,-105 0-15</inkml:trace>
  <inkml:trace contextRef="#ctx0" brushRef="#br0" timeOffset="29572.98">23460 5239 0,'-18'0'15,"18"-18"1,0 0 0,18 1-16,17-1 15,124-52 1,-53 34 0,-1 36-1,-52 0 16</inkml:trace>
  <inkml:trace contextRef="#ctx0" brushRef="#br0" timeOffset="29889.1">23689 5168 0,'0'0'0,"-18"0"16,1 0 0,17 35 31,0-17-32,0 0-15,17 140 31,1-105-15,0 0 0,-18-17-1,17-1 1</inkml:trace>
  <inkml:trace contextRef="#ctx0" brushRef="#br0" timeOffset="30222.8">23918 5327 0,'0'-18'16,"18"36"15,-18 35-15,18-18-1,-18 18 1,0-18-1,17-35 17</inkml:trace>
  <inkml:trace contextRef="#ctx0" brushRef="#br0" timeOffset="30439.36">23883 5168 0,'0'0'0,"0"-17"32,-18-1-17</inkml:trace>
  <inkml:trace contextRef="#ctx0" brushRef="#br0" timeOffset="31504.76">24059 5221 0,'0'18'0,"0"-1"32,18 19-17,0 34 1,-1-35 0,-17-17-1,18 17-15,-18 1 31,0-125 16,0 54-31,0 0-16,0-18 16,0-18-1,35 54 1,-17-1-1,0 18 1,17 35 0,-18 18-1,-17 0 1,0-17 0,0-19-1,0-52 48,18 0-48,0-1 1,17-17 0,-17 53-16,-1 0 15,1 0 1,17 18-1,-35 35 1,0 0 0,35 0-1,-35-18 1,18-35-16,0 0 16,35 0-1,-18-18 16,0-70-15,-17 0 0,-18 35-1,0 18 1,-35 17 0,-1 18-1,19 71 1,17-1-1,17 1 1,1-53-16,35-1 16,35 1-1,-53-18-15,1 0 16</inkml:trace>
  <inkml:trace contextRef="#ctx0" brushRef="#br0" timeOffset="126224.57">3175 14887 0,'-35'0'47,"-18"0"-31,0 18 0,18 17 15,35 0-31,0-17 15,105 123 1,-16-53 0,-54 18-1,-35 18 1,-106-19 0,71-69-16,-53 17 15,-1-18 1,54-35-1,53 0 17</inkml:trace>
  <inkml:trace contextRef="#ctx0" brushRef="#br0" timeOffset="126608.83">2928 15258 0,'0'0'16,"0"-18"-1,0 0 1,124-17 0,-72 35-16,54-18 15,-70 18-15,-19 0 0,36 0 16</inkml:trace>
  <inkml:trace contextRef="#ctx0" brushRef="#br0" timeOffset="127008.24">3704 15081 0,'0'-17'15,"-35"34"1,-89 124-1,71 0 1,53-35 0,53-18-1,18-70 1,-71 0 0</inkml:trace>
  <inkml:trace contextRef="#ctx0" brushRef="#br0" timeOffset="127557.82">3792 15258 0,'0'0'0,"0"-18"16,18 89 31,17 17-31,-35-53 15,0 18-16,0-35 1,-17-36 15,-1-53-15,18-17 0,35 18-1,36 34 1,-36 19-1,-17 17-15,35 35 16,-53 0 0,17 53-1,-17-35 1,0-17 0,0-1 15</inkml:trace>
  <inkml:trace contextRef="#ctx0" brushRef="#br0" timeOffset="127908.33">4110 15028 0,'0'-17'0,"0"34"0,-18-52 16,36 35 15,70 88-16,0 53 1,-88-35 0,0-71-16,0 54 0,0-36 15,-106 70 1,89-105-16,-1-1 0,-17 19 16,0-1-1,17-35 1</inkml:trace>
  <inkml:trace contextRef="#ctx0" brushRef="#br0" timeOffset="128891.06">5133 15028 0,'0'0'0,"53"-35"31,-71 35 16,-17 18-32,0-1-15,-18 19 16,-88 34 0,70-17-1,18-35 1,35-1-16,-17 1 15,18 0 1,-1-18 0,0 0 15,18 17 31,-17-17-15,17 18 16,17-18-48,54 35 1,123 0 0,-71 18-1,-52-35 1,-53 0-16,17-18 16,0 0 15,-17 17-16,-1-17 32,-17 18-31</inkml:trace>
  <inkml:trace contextRef="#ctx0" brushRef="#br0" timeOffset="129389.97">4745 15769 0,'-18'0'0,"36"0"0,-53 0 16,35 18 46,247-18-30,-195 0-32,-16 0 0,140-18 31,-105 18-31,-36 0 31,-17 0-15,-1 0 31,1-17-47</inkml:trace>
  <inkml:trace contextRef="#ctx0" brushRef="#br0" timeOffset="130456.76">5997 15134 0,'0'0'0,"18"0"141,17-17-110,-17-19 0,-36 1 1,-70 35-1,35 18-16,0 17 1,18 35 0,35-17-1,0 0 1,0-35-16,17 0 16,19 17-1,-19-18-15,19-17 16,17 0-1,-18 0 1,-18 0-16</inkml:trace>
  <inkml:trace contextRef="#ctx0" brushRef="#br0" timeOffset="130856.55">6244 15169 0,'-17'0'31,"-1"18"16,18 0-31,-18-18 109</inkml:trace>
  <inkml:trace contextRef="#ctx0" brushRef="#br0" timeOffset="131656.29">6809 15099 0,'-36'18'16,"1"-1"15,-36 36-15,1-35 0,35-1-1,17-17-15,0 0 16,1 0-1,-1 0-15,18-17 16,0-54 0,18 1-1,-1 34 1,1 36 0,0-35-16,35 35 15,-1 35 16,1 89-15,0 35 0,-35-18-1,0-106-15,-18 0 0,17 18 16,1-35-16,-18 52 16,18-34-1,-1-1 1,-17-17-1,-17-1 1,-19 1 0,1-18-16,-18 0 15,-70 0 1,34-18 0,36-17-1,36-36 1,34 18 15,1 18-31,0 17 0,52-52 16,-34 52-16,-1-17 0,18-18 15,-36 35-15,19 1 16,-19 17 0,-17-18-1</inkml:trace>
  <inkml:trace contextRef="#ctx0" brushRef="#br0" timeOffset="132522.43">7179 15064 0,'0'0'0,"0"-18"16,18 36 15,17 17-16,-35 0-15,0 0 16,0 36 0,0-18-1,-18-35 1,18-1 0,-35-17-1,35-17 1,0-1-1,0-35 1,0-35 0,53 0-1,0 52 1,17 19 0,-34 17-1,-1 53 1,-35 0-1,0-1 1,0 1 0,0-35-1,0 0 1</inkml:trace>
  <inkml:trace contextRef="#ctx0" brushRef="#br0" timeOffset="132789.87">7567 14887 0,'0'0'0,"18"-35"15,-1 35 1,54 0 0,-1 106-1,-34 17 1,-36 36 0,-88-36-1,52-123 1,19 18-16,-19 0 0</inkml:trace>
  <inkml:trace contextRef="#ctx0" brushRef="#br0" timeOffset="133288.64">7038 14958 0,'0'0'0,"-18"0"32,-52 123-17,52-17 1,36 88 0,105-35-1,-35-106 1</inkml:trace>
  <inkml:trace contextRef="#ctx0" brushRef="#br0" timeOffset="178008.54">15081 14993 0,'0'18'63,"-17"-18"31,-36 0-63,53 17-15,0 19-1,0-19 16,0 1-15,17-18 0,1 0-1,-18-35 1,0 17 0,0 0-1,-18 18 1,18 36 31,0-19-32,0 1 1,18-18-16,0 0 16,17 0 15,-17-53-16,-18 18 1,0-1 0,-53 19-1,35 17-15,0 0 0,-35 0 16,-52 35 0,69 53-1,19 0 1,17 18-1,35-18 1,18-52 0,17-19-1,-52-17-15,70 0 16,-52-17 0</inkml:trace>
  <inkml:trace contextRef="#ctx0" brushRef="#br0" timeOffset="178508.25">15363 15134 0,'0'-17'15,"-35"17"1,18 0 0,-1 0 15,18 17-16,18-17 1,-1 18 0,1-18-1,-36-18 17,-17 1-17,35 34 48,0 1-32,18-18-31</inkml:trace>
  <inkml:trace contextRef="#ctx0" brushRef="#br0" timeOffset="179624.46">15840 14870 0,'0'0'0,"17"0"94,-17 17-1,0 1-77,0-1-16,0 19 16,-35 17-1,17-53-15,1 17 16,-18-17-1,17 0-15,0 0 16,-17-17 0,17-19-1,18-17 1,0 36-16,0-18 16,53-1-1,0 19 16,35 52-15,-35 53 0,-17 36-1,-36-107-15,17 71 16,1-35 0,-1-35-16,-17 35 15,0-18 1,0 0 15,-35-35-15,18 0-16,-36 0 15,-18 0 1,1 0 0,34-17-1,19-18 16,17-18-15,0 35-16,0 0 0,35-17 16,-35 17-16,18 18 0,-1-35 15,54-18 1,-36 36 0</inkml:trace>
  <inkml:trace contextRef="#ctx0" brushRef="#br0" timeOffset="179974.74">16369 14799 0,'0'0'0,"0"-18"31,-71 36-15,36 35-16,0 17 15,-18 89 1,70-35-1,72-36 1,-1-53 0,-53-35-1</inkml:trace>
  <inkml:trace contextRef="#ctx0" brushRef="#br0" timeOffset="180457.01">16475 15064 0,'0'0'0,"17"-18"15,1 18-15,0 0 16,35 35-1,-36-17-15,-17 0 0,0-1 16,18 54 0,-18-18-1,-18-36 1,1-17 0,-1 0-1,-17-88 16,35-18-15,17 0 0,19 71-16,34-18 15,1 53 1,-1 0 0,-52 0-16,-1 18 0,19 35 15,-1 35 1,-17-17-1,-18-36 1,0-18 0</inkml:trace>
  <inkml:trace contextRef="#ctx0" brushRef="#br0" timeOffset="180707.8">16986 14764 0,'0'-18'0,"0"36"0,71-36 32,-1 89-17,-34-18-15,17 52 16,-53-52-16,17 36 15,-70 122 1,-17-158 0</inkml:trace>
  <inkml:trace contextRef="#ctx0" brushRef="#br0" timeOffset="182307.59">13159 15011 0,'0'0'16,"0"-36"-1,-53 36 1,35 0-16,-35 18 16,18 17-1,17 71 1,18 0-1,0-88-15,0 17 0,35 0 16,-35-17-16,18 35 16,-36 0-1,-17-18 1,-18-17 0,36-18-16,-1 0 31,0 0-16</inkml:trace>
  <inkml:trace contextRef="#ctx0" brushRef="#br0" timeOffset="182574.67">12788 15328 0,'-17'0'0,"17"-17"16,17-1-1,18 0 1,1 18-16,-19-17 15,54 17 1,-36 0-16</inkml:trace>
  <inkml:trace contextRef="#ctx0" brushRef="#br0" timeOffset="182857.07">13335 15134 0,'-18'0'31,"-35"0"-15,18 88-1,18-35 1,17-17-1,0-19-15,17 18 16,1 1-16,-1-36 0,36 35 16,0-17-1,-35-18-15</inkml:trace>
  <inkml:trace contextRef="#ctx0" brushRef="#br0" timeOffset="183306.89">13458 15240 0,'0'-18'0,"0"36"0,0-53 16,53 52 15,-35 19 0,0 17-15,-18-18-1,0-18-15,0 1 0,-18-18 47,18-53-31,0-17-1,18-1 1,-1 53-16,1-17 16,52 35-1,-52 18 1,0 52 0,-18 1-1,17-36 1,-17 0-1</inkml:trace>
  <inkml:trace contextRef="#ctx0" brushRef="#br0" timeOffset="184173.11">12947 15311 0,'0'-18'47,"35"18"-31,0 0-16,1-18 16,17 18-1,-53-17-15,35 17 16,-17 0 31,-1 0 15</inkml:trace>
  <inkml:trace contextRef="#ctx0" brushRef="#br0" timeOffset="185505.59">13758 15046 0,'0'-18'31,"18"18"-15,17 0-16,18 18 15,35 88 1,-88 17 0,-17 1-1,-71-36 1,70-70 0</inkml:trace>
  <inkml:trace contextRef="#ctx0" brushRef="#br0" timeOffset="186845.17">14287 14958 0,'-17'0'15,"-1"0"32,1 0 94,17 17-110,35 1-15,35 17-1,19 18 1,-72-35-16,36 0 16,0-1-1,-53 1 1,35-1-1,-17-17 32,-18 36 31,-18-36-62,-123 70 0,124-52-16,-72 17 15,36-17 1,53-1-16,-35 1 16,18-18-1</inkml:trace>
  <inkml:trace contextRef="#ctx0" brushRef="#br0" timeOffset="187355.28">14623 15399 0,'0'0'0,"17"0"62,-105 53-30,70-53-17,-158 105 1,105-87 0,19 17-1,34-35 1,0 18-1</inkml:trace>
  <inkml:trace contextRef="#ctx0" brushRef="#br0" timeOffset="-198755.43">27076 14922 0,'0'0'0,"-18"-35"32,-53 35-17,-34 53 1,52 35 15,35-52-31,18 34 16,53 54-1,-18-89-15,18 35 16,-18-17 0,-35 0-1,-70 0 1,35-35-16,-18-1 15,17 1 1,19 0 0</inkml:trace>
  <inkml:trace contextRef="#ctx0" brushRef="#br0" timeOffset="-198489.15">26670 15346 0,'0'0'0,"-18"0"16,18-35-1,53-1 1,53 1 0,18 17-1,-107 18-15,71-17 16</inkml:trace>
  <inkml:trace contextRef="#ctx0" brushRef="#br0" timeOffset="-198205.98">27428 15011 0,'-52'0'31,"104"0"-31,-210 53 16,140-18-16,-17 0 0,0 18 16,17 53-1,36 0 1,34-36 0,-52-52-16,36-18 15,-36 18-15,17-18 16</inkml:trace>
  <inkml:trace contextRef="#ctx0" brushRef="#br0" timeOffset="-197736.55">27464 15275 0,'0'0'0,"0"-17"16,17-1-1,1 18 1,0 0 0,17 53-1,-35-18-15,0 0 16,0 18 0,-18-35-1,1-18 1,-1 0 15,18-35-15,0 17-16,0-52 15,71-19 1,-54 54-16,18 0 16,18 35-1,-35 0-15,0 0 16,-1 17-16,1 36 15,-18 18 1,0-53-16,0 17 16,0 0-1,0-17 1,0-1 0</inkml:trace>
  <inkml:trace contextRef="#ctx0" brushRef="#br0" timeOffset="-197422.22">27852 15011 0,'0'-36'15,"0"72"-15,0-89 16,17 53-16,19 0 15,87 106 1,-70 52 0,-53-122-16,0 69 15,-106 54 1,106-141-16,-35-1 16,-18 19-16,18-1 15,0-35 1,17 18 15</inkml:trace>
  <inkml:trace contextRef="#ctx0" brushRef="#br0" timeOffset="-191674.13">28998 14905 0,'0'0'0,"18"-18"15,17 1 1,-17-19-1,17 36 1,-123 36 15,-18 52-15,-53 18 0,54-36-1,87-52-15,-17 17 16,-18-17-1,35-18 1,18 17 15,-18-17-15,18 18 0,18-18-16,17 0 15,71 0 1,35 18-1,0 17 1,-35-17 0,-53-18-1,-35 0-15,-1 0 16,1 17 0,0-17 15,-36 18 0</inkml:trace>
  <inkml:trace contextRef="#ctx0" brushRef="#br0" timeOffset="-191310.67">28681 15575 0,'-18'0'0,"36"0"0,-53 0 15,17 0 17,53 0-1,124 0-16,-141 0-15,158 0 16,-70 0 15,-53 0-15,-18 0 0</inkml:trace>
  <inkml:trace contextRef="#ctx0" brushRef="#br0" timeOffset="-190723.6">29757 14922 0,'17'0'31,"-34"0"-31,70 0 62,-36 0-46,1 0 0,0 0-1,-1 0-15,-17-35 16,0 18-1,-17-1 1,-89 18 15,-35 53-15,52 17 0,72-52-16,-1 35 15,18 35 1,0-70-16,53 35 15,35 17 1,-35-52 0,-17-18-1,-19 0-15,1 0 0,-1 0 16,1 0-16,0 0 16,-1-18-1</inkml:trace>
  <inkml:trace contextRef="#ctx0" brushRef="#br0" timeOffset="-190058.13">30021 15152 0,'0'0'0,"53"0"78,-35 0-62,35 0 0,-36 17-1,-17 19-15,-17 17 16,-54 17 0,36-35-16,35-17 15,-18 0-15,-17 17 16,35-17-1,88-18 32,-17 0-31,-36 0 0,0 0-1,-17 0 1</inkml:trace>
  <inkml:trace contextRef="#ctx0" brushRef="#br0" timeOffset="-189666.68">30392 14993 0,'0'0'0,"0"-18"15,-18-17 1,1 35 15,17 35 16,0-17-31</inkml:trace>
  <inkml:trace contextRef="#ctx0" brushRef="#br0" timeOffset="-189038.53">30903 14834 0,'18'0'0,"-36"0"0,89-35 15,-53 35-15,-1 0 16,-52 53 15,-18-18-15,18-17-16,17-18 15,0 0-15,1 17 0,-1-17 16,0 0-16,-17 0 16,18-52 15,17-1-15,0 0-1,17 17 1,36 36-1,53 106 1,-18 71 0,-53-54-1,-17-35 1,0-70-16,-18 35 16,0 0-1,-18-18 1,-70-35-1,0 0 1,-1-18 15,54 18-31,0-35 0,17 0 32,18 17-32,0-17 15,71-71 1,70 36-1,-53 34 1,-70 19-16,-1 17 0,1-18 16</inkml:trace>
  <inkml:trace contextRef="#ctx0" brushRef="#br0" timeOffset="-188742.28">31468 14711 0,'35'-53'32,"-70"106"-32,35-106 31,-88 159-16,70-71-15,0 36 16,18 87 0,36-52-1,16-53 1,-34-53-16,35 0 16</inkml:trace>
  <inkml:trace contextRef="#ctx0" brushRef="#br0" timeOffset="-188258.25">31609 14905 0,'0'0'16,"0"-35"-1,53 52 16,0 36-15,-53-35-16,0 17 0,17 0 16,-17 1-1,0-1 1,-17-35 15,-19-35-15,36 17-16,0-53 15,0-34 1,0 52 0,71 35 15,0 18-15,17 53-1,-88-18-15,35 36 16,-17 17-1,-18-35 1,0-18 0,17-35-1</inkml:trace>
  <inkml:trace contextRef="#ctx0" brushRef="#br0" timeOffset="-187992.15">31997 14552 0,'0'0'0,"18"-18"32,105 18-17,1 124 1,-19 70-1,-87-124-15,-18 36 16,0-53-16,0-17 0,-53 34 16,35-35-16,-70 36 15,0-36 1</inkml:trace>
  <inkml:trace contextRef="#ctx0" brushRef="#br0" timeOffset="-186641.85">26017 15081 0,'0'0'0,"18"-17"16,17 17-1,-35-18 17,-123 89-1,-71 34-16,141-87-15,-35 35 16,35 0 0,35-53-1,-17 17 1,17 1 0,18 0 15,53-18-16,-18 0-15,71 0 16,88 0 0,-70 0-1,-71 0 1,-36 0-16,1 0 16,0 0-1,-1 0 1,1 0 15</inkml:trace>
  <inkml:trace contextRef="#ctx0" brushRef="#br0" timeOffset="-186274.79">25647 15681 0,'-18'0'0,"36"0"0,-53 0 15,17 0 1,18 18-1,35-18 17,195-18-1,-72 0-15,-52 18-1,-88 0-15,35-17 16,-36 17-1,1 0-15</inkml:trace>
  <inkml:trace contextRef="#ctx0" brushRef="#br0" timeOffset="-181552.76">22860 15557 0,'0'18'15,"0"0"17,0-1-17,18-17-15,-1 18 16,1-18-1,0 0 32,-1-18-15,-17-17-1,-35 35-16,-36 0 1,18 35 0,36-17-16,-18 35 15,17 35 1,36-35 0,87-18-1,-87-17-15,53 0 16,-1-18-1,-52 0-15,17 0 16,0 0 0,-35-18 15,18 18 0</inkml:trace>
  <inkml:trace contextRef="#ctx0" brushRef="#br0" timeOffset="-181244.11">23248 15840 0,'18'-18'47,"-18"0"-47,17 18 16,-17 36 15,18 17-15,-18 17-1,0-52-15,0-1 16,0 1-16,0 0 16,18-18-1</inkml:trace>
  <inkml:trace contextRef="#ctx0" brushRef="#br0" timeOffset="-180789.01">23407 15646 0,'0'0'0,"0"-18"31,0 0-15,0 36 62,-18-18 31</inkml:trace>
  <inkml:trace contextRef="#ctx0" brushRef="#br0" timeOffset="-180112.11">23848 15416 0,'17'0'0,"-34"0"0,70 0 16,-53 53 31,-36 0-32,36-35-15,-35-1 16,-18 1 0,18-18-1,17-18 1,1 1-16,17-18 16,0 17-16,-18-35 15,18-35 1,53 35-1,35 35 1,-17 54 0,17 140-1,-70-141 1,-1 89-16,18-36 16,-17-53-1,-18-17-15,18 52 16,-18-34-1,0-1 1,0-17-16,-18-18 16,-17 17-1,17-17-15,-35 0 16,-35-17 0,53-36-1,17 0 1,18 35-16,0-17 15,18 17-15,35-35 16,0 0 0,-18 36-1,-17-1 1</inkml:trace>
  <inkml:trace contextRef="#ctx0" brushRef="#br0" timeOffset="-179795.01">24447 15363 0,'0'-17'0,"-35"17"32,18 17-17,-89 142 1,106-53 15,0-71-31,0-17 0,17 53 16,72-19-1,-54-52 1</inkml:trace>
  <inkml:trace contextRef="#ctx0" brushRef="#br0" timeOffset="-179328.72">24483 15522 0,'0'-17'0,"0"34"0,35-34 16,0 17-1,1 17 1,-19 18 0,-17 18 15,0-17-16,-35-54 32,35-17-31,0-1-16,0 1 16,0 0-1,0 17-15,35-17 16,1 35-1,-19 0-15,1 0 0,17 18 16,-17 35 0,-18-36-16,17 18 15,-17-17 1,0 17-16,0-17 16,18-18-1,-18 18 1</inkml:trace>
  <inkml:trace contextRef="#ctx0" brushRef="#br0" timeOffset="-179078.67">24800 15293 0,'0'0'0,"0"-18"15,0 1-15,71 34 32,52 142-17,-105-36 1,-36 1 0,-35-36 15,18-70-31</inkml:trace>
  <inkml:trace contextRef="#ctx0" brushRef="#br0" timeOffset="-156093.98">26317 17110 0,'-17'0'31,"17"17"-16,0 1 17,17-18 46,1 0-31,-18-18 0,0 1-1,-18-1-30,1 18 0,-1 0-1,-17 0 1,17 18 0,0-18-16,1 35 15,-1 0 1,0 1-1,18-19 1,0 18 0,53-17-1,-17 0 1,34-1 0,-35 1 15,-17-18-16,0 0 1,-1 0 31</inkml:trace>
  <inkml:trace contextRef="#ctx0" brushRef="#br0" timeOffset="-155769.72">26617 17339 0,'0'0'31,"18"0"-15,-18 35 0,-18 1-1,-17 16 1,17-16-1,1-19 1</inkml:trace>
  <inkml:trace contextRef="#ctx0" brushRef="#br0" timeOffset="-155063.49">27182 17110 0,'-18'0'78,"18"-18"0,-53-17-47,-18 35 0,36 0-31,-18 35 16,18 18 0,35-35-16,-18 17 15,18 35 1,18-17 0,52-35 15,-52-18-31,17 0 15,36 0 1,-36 0 0,-17 0-1,0 0 17,-1 0 14</inkml:trace>
  <inkml:trace contextRef="#ctx0" brushRef="#br0" timeOffset="-154670.15">27411 17286 0,'0'-18'0,"17"18"78,-17 89-46,0-36-1,0-36 0,0 1-15</inkml:trace>
  <inkml:trace contextRef="#ctx0" brushRef="#br0" timeOffset="-154253.29">27781 17304 0,'18'0'16,"0"17"30,-18 19-30,-36-1 0,19-17-1</inkml:trace>
  <inkml:trace contextRef="#ctx0" brushRef="#br0" timeOffset="-153586.18">28293 17074 0,'17'0'78,"-17"-35"-15,0 0-32,0 0-15,0 17-1,-17 18 1,-19 0 0,-16 0-1,34 18-15,-17 17 16,17 35 0,0-17-1,18 18 16,18-36-15,53 0 0,-54-35-16,36 0 15,-18 18 1,-17-18-16,0 0 16,-1 0-1</inkml:trace>
  <inkml:trace contextRef="#ctx0" brushRef="#br0" timeOffset="-153003.83">28610 17233 0,'18'-17'62,"35"17"-46,-18 0 0,-35 17-1,0 1-15,0 17 16,0-17-16,-35 35 16,-36 17 15,54-52-16,-19-1 1,19 1 0,17 0-1,35-18 1,88 0 0,-34 0-1,-36 0 1,-36 0-1,1 0 1</inkml:trace>
  <inkml:trace contextRef="#ctx0" brushRef="#br0" timeOffset="-148255.02">29316 17233 0,'17'0'46,"-17"18"-30,0-1-16,0 19 16,-52-19-1</inkml:trace>
  <inkml:trace contextRef="#ctx0" brushRef="#br0" timeOffset="-147510.03">29739 17004 0,'0'0'15,"0"70"48,0-34-48,0-19-15,0 1 0,0 17 16,0 1 0,0-1-1,-17-35 1,-1 0 15,18-35-15,0 17-16,0-53 15,18-34 1,52 52 0,-17 0-1,-35 53-15,17 0 16,0 17 15,-35 19-31,35 17 16,-17 52-1,0-34 1,-18-36 0,17-35-16,-17 35 15,0 1 1</inkml:trace>
  <inkml:trace contextRef="#ctx0" brushRef="#br0" timeOffset="-147039.05">30357 17251 0,'0'0'0,"0"-18"15,0 1 1,-18 17 0,-35 0-1,18 35 1,35 18 0,0 0-1,0-36-15,0 1 16,0 0-1,17-1-15,54 1 32,-18-18-17,-18-35 1,-35-18 0,0 17-1,-18 36-15,-17-35 16,0 35-1,17 0-15,1 0 16</inkml:trace>
  <inkml:trace contextRef="#ctx0" brushRef="#br0" timeOffset="-146516.04">30868 17110 0,'0'0'0,"-35"0"62,17 0-46,494 0 46,-352-18-46,-89 18-16,18 0 16,18-18-1,-54 18-15,1-17 31</inkml:trace>
  <inkml:trace contextRef="#ctx0" brushRef="#br0" timeOffset="-146006.18">31503 16916 0,'0'-18'0,"0"36"0,-35-36 15,17 18-15,0 0 16,-34-18 0,34 18-1,0 0 1,71 36 15,53-19-15,-53 1-1,-18-18 17,-17 0-32,-18 18 0,0-1 15,-18 54 1,-70 17 0,0 0-1,53-70-15,-1 35 16,1-18-1,17 0 1</inkml:trace>
  <inkml:trace contextRef="#ctx0" brushRef="#br0" timeOffset="-145588.43">32015 17022 0,'-18'0'31,"0"0"-15,54 0 15,69-18-15,-87 18-16,88 0 31,-36 0-15,-52 0-16,0 0 0,17 0 15,-17 0 1</inkml:trace>
  <inkml:trace contextRef="#ctx0" brushRef="#br0" timeOffset="-145256.47">32244 16863 0,'-35'-18'31,"70"36"-31,-70-54 31,17 36-31,18 18 16,-18 53-1,18 17 1,0 0 0,0-53-16,0 18 15,0-17 1,0-1-1,0-18 1</inkml:trace>
  <inkml:trace contextRef="#ctx0" brushRef="#br0" timeOffset="-144748.29">32614 16916 0,'0'0'0,"0"-18"16,0 36 31,0 52-32,0 1 1,0-1 0,0-34-1,0-19 1,0 1-16,18-18 47,0-18-32,17-35 1,18-35 0,-53 53-16,35 0 15,0-36 1,-17 36-1,0 35 1</inkml:trace>
  <inkml:trace contextRef="#ctx0" brushRef="#br0" timeOffset="-144243.05">32861 17039 0,'0'0'0,"36"18"31,-19-18-15,18 0-1,18-35 1,-17-1-1,-1-17 1,-35 36-16,18-36 16,-18 17-1,-18 19 1,-17 17 0,-18 0-1,-18 88 1,54-70-16,-1 52 15,0 1 1,54-18 0,34 0 15,-52-53-31,52 0 16,1 0-1,-36 0 1,0 0-1,-17 0 1,0 0 0</inkml:trace>
  <inkml:trace contextRef="#ctx0" brushRef="#br0" timeOffset="-142173.15">26335 18274 0,'0'-18'16,"0"36"78,35 88-63,-35-18 0,0-35 0,0-36 1,-18-17 30,18-52-46,0-1-1,0 0 1,0-18 0,36 1-1,-36 52-15,35-35 16,-17 18-1,-1 35-15,1-36 16,0 36 15,-1-17-31,19 17 32,-19 17-17,-17 1-15,0 17 16,18 36-1,-18-18 1,0 17 0,0-34-1,0-1 1,0-17 0,17-1-1,1 1 1,17-18-1,-17 0 1</inkml:trace>
  <inkml:trace contextRef="#ctx0" brushRef="#br0" timeOffset="-141273.92">26970 18062 0,'0'0'31,"0"-17"-15,17 17 109,107 105-94,-71-69-15,17-1-1,-34-35 1,-1 18-1,-35-1 1,18-17 0,-71 36 62,-159 69-47,124-52 0,53-35-15,17-18 0,18 18-1,-18-18 16,36 0 1</inkml:trace>
  <inkml:trace contextRef="#ctx0" brushRef="#br0" timeOffset="-140840.65">27358 18468 0,'0'0'16,"-18"18"93,-17-1-109,17 1 0,-158 88 16,70-53-1,88-36 1,-17 1-16,18 17 31,-1-35-15,0 0 0</inkml:trace>
  <inkml:trace contextRef="#ctx0" brushRef="#br0" timeOffset="-139974.39">27622 18168 0,'0'-18'31,"36"18"-15,-19 53 15,1 0-15,-18 18 0,0-36-1,0-17-15,0-1 16,-18-34 46,18-1-46,0 0-16,0-17 16,18-35-1,0 52-15,-18 0 16,53-35-16,0-17 15,-36 70 1,18-18-16,1 18 31,-19 0-15,1 18 0,0-1-16,-1 72 15,-17-1 1,18-18-1,0-17 1,-18-35-16,0 0 16,52-1-1,-16-17 1,-1 0 0,0-17-1</inkml:trace>
  <inkml:trace contextRef="#ctx0" brushRef="#br0" timeOffset="-139441.12">28469 18327 0,'0'0'0,"-17"17"47,-19 19-16,1-1-15,35 18 0,-18-53-16,18 35 15,0-17 1,53-1-1,-17-17 1,-19 0-16,18-35 16,1-18-1,-36 36-15,0-19 16,0 1 0,-36 35 15</inkml:trace>
  <inkml:trace contextRef="#ctx0" brushRef="#br0" timeOffset="-127625.56">25894 17004 0,'0'0'0,"0"-18"46,0 54 33,0 16-64,0 1 1,0 18-1,0-1 1,0-17 0,0 0-1,0 18 1,0-18 0,0 0 15,-18 0-16,18 17 1,-17-17 0,17 0-1,0-18 1,-18 18 0,18-18-1,-18 1 1,18-19-1,0 19 1,-17-19-16,17 1 16,-18 17-1,18 0 1,0-17 15,0 0-15,-18 17-1,1-17 1,17 35 0,0-18-1,-18 0 1,18 0 0,-18 1-1,18-1 1,0 0-1,-17-17 1,17 17 0,0-17-1,0-1 1,0 1 0,0 17-1,0 1 16,0-1-15,0-17 0,0-1-16,0 1 31,0-1-15,0 1-16,0 0 15,0-1 1,0 1 31,0 0-32,0-1 17,17 1 30,1-18-46,0 0-16,-1 0 0,19 0 15,-1 0 1,-17 0-16,17 0 16,0 0-1,36 0 1,-18 0-1,35 0 1,-53 0 0,36 0-1,-36 0-15,0 0 16,0 0 0,1 0-16,52 0 31,-35 0-16,88 0 1,-123 0-16,35 0 16,35 0-1,-53 0-15,0 0 16,36-18 0,-1 18-1,19-17 1,-19 17-1,1 0 1,-36 0-16,0 0 16,1 0-16,-1 0 15,35 0 1,1 0 0,-1 0 15,-52 0-31,0 0 0,17 0 15,18 0 1,18-18 0,-54 18-16,36 0 15,35 0 1,-70 0-16,52 0 16,-52 0-16,35 0 15,-18 0-15,1 0 16,-1 0-16,18 0 15,35 0 1,-53 0-16,36 0 16,35 0-1,-18 0 1,-18 0 0,-52 0-1,35 0-15,88 0 31,-53 0-15,0 0 0,-17 0-1,0 0 1,-19 0 0,37 0-1,-72 0-15,1 0 0,0 0 16,17 0-16,35 0 15,1 0 1,-71-18-16,53 18 16,-18 0-1,53 0 1,-35 0 0,0 0-1,0 0 16,35-17-15,-52 17-16,16 0 16,37 0-1,-36 0 1,0 0 0,-1 0-1,19 0 1,-53 0-16,52 0 15,-35 0 1,-17 0-16,35 0 16,-18 0-1,36 0 1,17 0 0,-70 0-1,52 0 1,1 0-1,-36 0 1,18 0 0,18 0-1,-1 0 1,-52 0-16,-1 0 0,1 0 16,35 0-1,0 0 1,0 0-1,-18 0 1,36 0 0,-36 0-1,18 0 1,-36 0 0,19 0-16,-1 0 15,36 0 16,-36 0-15,0 0 0,-17 0-16,-1 0 0,19-18 15,34 18 1,-17 0 0,-35 0-16,17 0 15,-17 0-15,-1 0 16,19 0-1,-19 0-15,36 0 16,18 0 0,-1 0-1,1-18 1,-18 18 0,17-17 15,-17 17-16,18 0 1,-18 0 0,-18-18-1,-17 18-15,17 0 16,0 0 0,36 0-1,-36 0 1,0 0-1,1 0 1,16 0 0,-16-17-1,-19 17 1</inkml:trace>
  <inkml:trace contextRef="#ctx0" brushRef="#br0" timeOffset="-123445.18">25894 16951 0,'18'0'78,"52"-18"-31,54 1-16,-89 17-31,0-18 16,36 0 0,-1 18-1,1-17 1,17-1 0,0 0-1,-35 18 1,-18 0-1,36-17 1,-53 17-16,52 0 16,106-18-1,-34 18 1,-19-17 0,-17 17-1,17 0 16,-105 0-31,70-18 16,18 18 0,-18-18-1,-35 18 1,35 0 0,18-17-1,-88 17-15,35 0 0,0 0 16,-18 0-16,0 0 0,53-18 15,18 18 1,0-18 0,-18 18-1,71-17 1,-124 17-16,1 0 16,52 0-16,-35 0 0,53 0 15,35 0 16,0 0-15,-18 0 0,18-18-1,0 18 1,-88 0 0,71-18-1,-36 18 1,71 0-1,-124 0-15,89 0 16,-72 0-16,54 0 16,71 0-1,-54 0 1,-17 0 0,-18 0-1,53 0 1,-105 0-1,69 0 1,19 0 0,-36 0-1,0 0 1,0 0 0,18 0-1,-53-17-15,0 17 16,0 0-1,-35 0-15,35 0 16,17 0 0,1 0-1,-1 0 1,-52 0-16,35 0 16,0 0 15,-36 0-31,1 0 0,53 0 31,-19 0-15,-34 0-16,35 0 15,0 0 1,-35 0-16,-1 0 0,18 0 16,18 0-1,0 0 1,0 0-1,-35-18-15,0 18 16,17 0 0,-18 0-1,19 0 1,17 0 0,-18-17-1,-17 17 1,-1 0 31,1 0-32,-1 0 1,1 0 0,0 0 30,-1 0-30,1 0 0,0 0 15,-1 0-15,1 0 46,0 0-46,-1 0 62,-17 17-63,18 18 1,-18 1 0,0-19-16,0 19 15,0-1 1,0 18 0,0-18-1,0 0 1,0 1-16,0-1 31,-18 36-15,18-19-1,0-16 1,-17-1 0,-1 18-1,18-18 1,0 18-1,-18 0 1,1 0 0,17-35-1,-18 34 1,18-34 0,0 0-16,-18-1 0,18 36 15,-17 0 1,-1 0 15,18 18-15,-18-36-1,18 36 1,0-19 0,-35 37-1,18-36 1,17-1-1,0 1 1,-18 0 0,18-35-16,0 17 15,-18 36 1,18-1 0,0-34-1,0 17 1,-17-18 15,17 0-15,0-17-1,0-1 1,0 1 0,0 0-1,0-1 1,0 1 15,0 0-15,0-1 62,0 1-47,0-36 78</inkml:trace>
  <inkml:trace contextRef="#ctx0" brushRef="#br0" timeOffset="-119980.93">25665 17057 0,'0'0'0,"0"-18"15,0-17 1,0 0 0,-71 52 15,-88 71-15,36 18-1,52-35 1,54-54-16,-1 19 15,-17-19 17,35 1-17,0 0 1,0-36 0</inkml:trace>
  <inkml:trace contextRef="#ctx0" brushRef="#br0" timeOffset="-119631">25347 17004 0,'0'0'15,"-35"-71"1,35 54-1,-18 17 32,36 106-31,35-1 0,0 19-1,-18-71 1,0 0-1,-17-18 1,-1-17 0</inkml:trace>
  <inkml:trace contextRef="#ctx0" brushRef="#br0" timeOffset="-119314.22">25506 16951 0,'-35'-53'32,"35"35"-32,35 89 0,-88-142 15,35 71-15,18 18 16,0 53-1,0 52 1,0-35 0,0 0-1,0-70-15,0 35 16,18-35 0,-18-1-16</inkml:trace>
  <inkml:trace contextRef="#ctx0" brushRef="#br0" timeOffset="-119080.52">25206 17198 0,'-35'0'31,"70"0"-31,-70-18 16,158-17-1,71 17 1,-88 1 0,-35 17-1,-54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9T14:15:42.6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2999 7020 0,'-18'18'0,"0"-18"47,71-35 0,71 17-31,-71 18 15,-36 0-31,1 18 16,0-1-16,-18 36 0,0-35 15,0-1-15,-18 19 0,0-1 0,1-17 16,-1-1-16,0 1 0,1 0 15,-1-1-15,0 1 0,1-1 0,-1-17 16,1 0 0,34 0 31,71-17-32,-70 17-15,53 0 16,-36 17-16,-35 1 15,0 0-15,0-1 16,0 1-16,0 17 0,-18-17 0,1 0 0,-1-1 16,-17 1-16,-36 17 15,-17 0 1,70-35-16,1 18 16,-1-18-16,0 0 0,18-18 46,0-17-30</inkml:trace>
  <inkml:trace contextRef="#ctx0" brushRef="#br0" timeOffset="493.18">3492 7197 0,'18'-18'15,"-18"0"1,35 36 0,1 53-1,-36-36 1,0-18-16,0 36 0,17-17 0,-17-1 15,0 0 1,0 1-16,0-19 16,0-52 31,0-71-32,0 71-15,0-18 0,0-18 16,18 1-1,17 52 1,-17 0-16,0 18 0,-1 0 16,18 0-16,-17 0 0,0 18 15,-1 123 1,-17-106-16,0 18 16,0 36-16,0-72 15,0 1-15,0 17 16,0-17-16,18-36 31</inkml:trace>
  <inkml:trace contextRef="#ctx0" brushRef="#br0" timeOffset="833.53">3986 6826 0,'18'-35'16,"17"17"-16,-88 71 0,142-123 16,-72 70-16,1 0 15,17 0-15,-17 0 16,-1 17-16,-17 19 16,18-36-16,-18 17 0,0 19 15,18-1 1,-18-18-1,35-17 17,-17 0-32,17-17 15,0-1-15,18-17 16,-18 17-16,-17 18 0,17-17 16,18-1-16,-53 0 0,53 18 15,-35 0-15,-1 0 0</inkml:trace>
  <inkml:trace contextRef="#ctx0" brushRef="#br0" timeOffset="1082.84">4463 7197 0,'211'0'47,"-17"0"-16,-158 0-31,52-18 16,-53 18-16,18 0 15,-18-18-15</inkml:trace>
  <inkml:trace contextRef="#ctx0" brushRef="#br0" timeOffset="1338.24">4974 7003 0,'0'0'0,"-35"-18"15,35 0-15,-18 18 16,1 0-16,-1 0 15,0 18-15,1 0 0,17-1 16,-36 195 15,36-71-31,0-123 16,0 17-16,0-17 0,0 17 16,0-17-16</inkml:trace>
  <inkml:trace contextRef="#ctx0" brushRef="#br0" timeOffset="1865.74">5345 7073 0,'17'-17'16,"-34"34"-16,69-52 15,-16 35 1,-1 106 15,-35-89-31,0 19 0,0-1 16,0-17-16,0 17 0,0 0 15,0-17-15,0-1 16,-18-17-16,1 18 16,-1-18-1,-17 0 1,35-18 0,0 1-16,0-54 0,0 36 15,35-36 1,-17 36-16,-1 17 0,1-17 0,0 35 0,-1-17 15,19-1-15,-36 0 0,17 18 16,54 18 0,-36 123 15,-35-106-31,0 36 0,0 52 16,0-70-16,0 0 15,0-35-15,0-1 16,0 1-16,0 0 0,0-1 15</inkml:trace>
  <inkml:trace contextRef="#ctx0" brushRef="#br0" timeOffset="4814.7">8749 7479 0,'0'0'0,"0"18"78,18-18-62,-1 0 15,18 0-16,-17-36 1,-18 19 15,0-1-31,0 0 16,-53 1 0,-17 17-16,52 0 0,-53 17 15,54 19-15,-19-36 0,19 17 0,-18 19 16,-1 52-1,19-35 1,34 35 0,19-71-16,-1 19 0,0-1 15,0-35-15,-17 0 16,0 18-16,17-18 0,-35 17 0,18-17 16,-1 0-16,1 0 0,0 0 0,-1 0 15,1 0 1,-1 0-16,1 0 15,0 0 32,-1 0-31</inkml:trace>
  <inkml:trace contextRef="#ctx0" brushRef="#br0" timeOffset="5301.41">9084 7655 0,'0'0'0,"-18"0"78,18 18-47,0-36 31,-17 18-30,-1 0-17,0 0 17,18 18-17,36-18 32,-19 0-31,1 0-16,0 0 31</inkml:trace>
  <inkml:trace contextRef="#ctx0" brushRef="#br0" timeOffset="6181.88">9860 7338 0,'0'0'0,"0"-18"15,-35 53 32,-53 18-31,17-35 0,53 0-1,1-18-15,-1 0 16,1-18-1,-1-17 1,18-18 0,18 35-16,-1-17 15,1-18-15,-1 53 16,1-35-16,-18 17 0,18 18 16,17 53 15,0 88-16,-35-106-15,18 18 16,-18 0-16,18 71 16,-1-89-16,1 35 0,-18-52 15,0 17-15,17-17 0,-17 0 0,18-1 16,-18 1-16,18 0 0,-18 17 31,0-18-15,-18-17-1,-70 0 1,70 0 0,-35 0-16,18 0 15,17 0-15,-17 0 0,18 0 0,-1-17 0,0-1 16,1 18-16,-1-53 16,18 0-1,71-35 16,34 18-15,-52 34 0,-35 19-1,0-1-15</inkml:trace>
  <inkml:trace contextRef="#ctx0" brushRef="#br0" timeOffset="6490.1">10477 7320 0,'18'-35'16,"-36"35"15,-34 0-31,-19 53 16,36 0-16,17-36 0,18 19 15,-18-19-15,1 19 0,-1-19 0,18 18 16,0-17-16,0 17 0,0 1 0,0-19 16,18 71-1,35-17 1,17-53-1,-70-1-15,36-17 0</inkml:trace>
  <inkml:trace contextRef="#ctx0" brushRef="#br0" timeOffset="6975.96">10636 7497 0,'0'-36'16,"18"36"0,0 0-1,-1 0-15,18 53 16,-35-18-16,0-17 0,18 0 16,-18-1-16,0 1 0,0 0 0,0 17 15,0-17 1,0-1-16,0 1 15,0-1 1,-18-17-16,-17 0 16,35-17-1,-17-18-15,-1-1 16,18-17-16,0-35 16,18 35-1,34 0 1,-16 36-1,-19 17-15,19 0 16,-1 0-16,0 35 16,-17 0-16,-1 18 0,-17-35 0,0 17 15,0-17-15,0 35 0,0-36 16,0 89 0,0-71-1,0-17 1</inkml:trace>
  <inkml:trace contextRef="#ctx0" brushRef="#br0" timeOffset="8768.99">10989 7179 0,'-18'0'15,"1"0"1,140 18 31,89 246-16,-212-246-31,0 141 16,0-89-16,-88 36 15,17-35-15,36-54 16,0 1-16,35-1 0,-18-17 0,0 18 16,1-18-16,17 18 0,-18-18 15,0 17 1,36-17 15</inkml:trace>
  <inkml:trace contextRef="#ctx0" brushRef="#br0" timeOffset="11355">7320 7020 0,'0'0'0,"0"-17"32,0-1 15,-123 106-1,-71 18-30,176-88-16,-17 17 0,17-35 16,-35 18-16,18-1 15,17 1-15,1-18 16,-54 35 0,71-17-1,-18-18 32,89 35 16,70 18-48,-88-35-15,0-1 0,17 1 16,54 17-1,-89-17 1,-17-1-16,-1-17 16,1 0-1,0 0 1,-18 18 46</inkml:trace>
  <inkml:trace contextRef="#ctx0" brushRef="#br0" timeOffset="11798.85">6809 7796 0,'-18'0'15,"36"0"-15,-54 18 0,195-18 94,88 35-78,-176-17-16,17-18 15,0 18 1,-53-18-16,-17 0 15,0 0 1,-89 0 31</inkml:trace>
  <inkml:trace contextRef="#ctx0" brushRef="#br0" timeOffset="26925.89">9190 9719 0,'0'18'31,"-18"-18"1,18-18 124,35 0-125,-17 18 0,17 0-15,-17 0 0,0 36-1,-1-1 1,-17-17-16,0-1 0,0 1 16,0-1-16,0 1 0,0 0 0,0-1 15,0 19 1,0 34-1,0-52 1,0 0 0,0-1 15,-17-17 47,-1-35-62,18 0-1,0 17 1,0-70 0,18 52-1,35-52 1,-18 53-1,0 0 1,-17 35-16,-1 0 16,54 17 31,-53 89-16,-18-71-31,0-17 15,0 17 1,0 18 0,0-35-1,0 0-15,35-18 16,0 0 0,18 0-1,-35 0 1,17-36-16,-17 36 15,-1 0-15,-17-17 0,18-1 16,17 18 0,-35-18 15</inkml:trace>
  <inkml:trace contextRef="#ctx0" brushRef="#br0" timeOffset="28618.93">9490 9190 0,'-18'0'0,"18"-18"109,0-17-78,18 17-31,-18 1 16,53-19 15,-36 36-31,1 0 0,17 0 31,-17 0-15,-1 18 0,1 17-1,-18-17-15,0 0 16,0-1-16,0 1 0,0-1 16,0 19-1,0-19-15,0 1 16,-18 17-1,1-17 1,17 0 0,0-1 15,88-52 63,18 0-79,-89 17-15,19 0 0,17 18 16,-36-17-16,1 17 16,-18-18-16,18 18 0,-1 0 0,1 0 15,0-18-15</inkml:trace>
  <inkml:trace contextRef="#ctx0" brushRef="#br0" timeOffset="31073.49">8114 9719 0,'0'-18'16,"0"36"78,0 0-79,-18-54 63,-35 36-62,0 53 15,53-35-31,0 17 47,18-35-16,0 0-31,-1-35 32,-17 0-17,0 17 1,0 0 0,0 54 46,0-1-46,0-17-16,0-1 15,18-17 17,0-17-1,-1 17-31,1-18 15,-18 0-15,0 1 16,0-1 0,0 0-1,0-17 17,-18 35-17,1-18 1,-1 18-16,-17 0 15,-1 0-15,1 18 0,17 0 16,1-18-16,-18 53 16,17 17-1,18-35 1,0 1-16,0-1 16,18 0-16,-1 1 0,1-19 15,-1 1-15,19-18 16,52 18 15,-70-18-15,35 0-1,-36 0-15,1 0 16,-18-18 0</inkml:trace>
  <inkml:trace contextRef="#ctx0" brushRef="#br0" timeOffset="32055.3">8643 9772 0,'-18'18'78,"18"17"-46,0-18-17,18-17 1,0 0-1,-1-17 1,-17-1-16,-17-17 31,-19 35-15,19 0 0,-1 18-1,18-1 1,-18 1-16,18-1 15,18-17 1,0 0 0,17 0-1,0-35 1,-35 0 0,-17 35 30,-1 0-30,0 35 0,18-17-1,0-1 1</inkml:trace>
  <inkml:trace contextRef="#ctx0" brushRef="#br0" timeOffset="32955.18">6985 9507 0,'18'0'15,"-18"-17"1,-53 52 15,-71 36-15,107-36 0,-19-35-16,19 17 0,-72 36 15,54-35-15,0 0 0,17-18 16,1 17-16,17 1 15,-18-18 1,0 0 0,18 18-1,53-1 1,194 36 0,-141-35-1,0 17 1,-88-35-1,-1 18 1,1-18 0,-18 17 31,-18-17-47</inkml:trace>
  <inkml:trace contextRef="#ctx0" brushRef="#br0" timeOffset="33189.93">6562 10160 0,'-18'18'16,"36"-36"-16,-54 36 0,19-1 0,317 1 62,-106-18-46,-159 0 0,18 0-16,-36 0 0,1 0 15,-71 0 17</inkml:trace>
  <inkml:trace contextRef="#ctx0" brushRef="#br0" timeOffset="34453.92">2487 9666 0,'-18'0'0,"1"0"63,34 0-48,1 0-15,35 0 16,0 0-1,-35 18-15,-1-18 0,1 17 16,-18 1-16,0 0 0,17-18 0,-17 17 16,0 1-16,0 0 0,0 17 15,0-18-15,0 1 0,-70 53 16,-1-18 0,54-53-1,-1 0-15,18 17 0,88-17 63,0 0-48,-70 0-15,17 0 0,-17 18 16,0 0-16,-18-1 0,0 1 16,0 52-1,0-52-15,-71 35 16,-35-18-1,89-17-15,-54-18 16,36 0 0,17 0-1,18-18 1,35 1 0</inkml:trace>
  <inkml:trace contextRef="#ctx0" brushRef="#br0" timeOffset="34954.08">2999 9984 0,'0'-18'0,"0"36"0,0-71 47,70 88-32,-52-17-15,-18-1 0,17 19 16,1 16-16,-18-16 16,0-1-16,0-17 15,0 35 16,-18-71-15,1-35 0,-1 53-16,18-53 15,0-17 1,0 52-16,0-35 0,35 0 0,-17 18 16,0-1-16,17 36 0,-17-17 15,-1-1-15,1 18 0,0 0 0,-1 0 0,1 0 16,-1 0-16,1 0 0,17 18 15,1 70 1,-36-70-16,0-1 16,17 36-1,-17-35-15,0 35 0,0-36 16,0 1-16</inkml:trace>
  <inkml:trace contextRef="#ctx0" brushRef="#br0" timeOffset="35276.1">3404 9454 0,'124'-70'31,"-248"140"-31,301-140 15,-160 88 1,1-1 0,-18 18-16,0-17 0,0 0 15,18-1-15,-18 1 16,53-18 15,70-71-15,-70 36-1,-18 0 1,0 35-16,-17 0 0,0-18 0,-1 18 16,1 0-16,0 0 15</inkml:trace>
  <inkml:trace contextRef="#ctx0" brushRef="#br0" timeOffset="35593.94">4092 9754 0,'-17'0'15,"17"18"-15,17-36 0,-52 36 0,17-18 16,283-18 62,-71 1-62,-159-1-16,0 0 31,1 1-31</inkml:trace>
  <inkml:trace contextRef="#ctx0" brushRef="#br0" timeOffset="35872.94">4374 9543 0,'-17'0'16,"34"0"-16,-52 0 0,35 158 62,18-69-46,-18-37-16,0-34 0,0 35 16,0-35-16,0 17 0,0-17 15,0 17-15,0 0 16,0-17-16,0-1 15</inkml:trace>
  <inkml:trace contextRef="#ctx0" brushRef="#br0" timeOffset="36390.01">4957 9613 0,'17'-17'0,"1"17"16,-53 17-16,87-52 0,-34 35 16,17 0-16,-17 18 15,0-1-15,-18 1 16,17 17-16,-17-17 0,0-1 0,0 36 15,0 71 1,-17-107-16,17 1 16,-18 0-16,18-1 0,-18-17 15,1 18-15,-1-18 0,0 0 16,1-18 0,17-52-1,0 52 1,0-52-16,17 34 0,1-17 0,17 36 15,-35-36-15,36 35 0,-19 1 0,1-1 16,0 0-16,-18 1 0,17 17 0,18 0 31,1 35-15,-19 18-16,1 35 16,0-53-16,-1 53 15,1-52-15,17-1 16,0-17-16,-17-1 0,0-17 15,17 0-15,-17 0 0,17 0 0,0 0 16,159-53 0,-158 36-16</inkml:trace>
  <inkml:trace contextRef="#ctx0" brushRef="#br1" timeOffset="98783.4">8096 11183 0,'0'-18'0,"0"1"31,0-1 0,0 71 0,0 123 1,0 71-1,0-176-31,-17-36 0,17-17 16,0-1-1,0 1 1,-18-18 15,18-35-15,0-89-1,0-52 17,0 123-32,0 18 0,0 17 15,0-35-15,0 36 0,0-36 0,0 17 16,0-52-1,18 18 1,-18 52 0,0 0-16,-18 18 15,-70 36 1,-53 69 15,70-16-15,53-72-16,1 1 0,17 17 15,-18 1 1,18-19 0,88 1-1,53-18 1,-17 0 0,-106 0-16,-1-18 15,19 18-15,-19 0 0,1 0 16,-1 0-1,1 0 1</inkml:trace>
  <inkml:trace contextRef="#ctx0" brushRef="#br1" timeOffset="99449.89">8696 11430 0,'0'0'0,"-18"35"78,18 1-78,0-1 15,18-35 1,0 0 0,-1 0-16,1 0 15,0-53 1,-18 35-16,0 1 15,0-19-15,-18 19 16,-17 17 0,-1 0-1,19 0-15,-1 17 16,18 1-16,0 0 0,0-1 16,0 36 15,0-35-16,18-18 1,-18-18 0,0 1-1,17-1-15</inkml:trace>
  <inkml:trace contextRef="#ctx0" brushRef="#br1" timeOffset="99983.97">8943 11342 0,'0'0'16,"0"-18"-16,18 18 16,-1 0-1,1 18 1,-18-1-16,17 54 16,-17 35-1,0-89-15,0 36 0,0-35 16,0 0-16,-17-1 31,-1-52 0,18-53-15,0 53-16,35-142 16,-17 89-1,17 53-15,-17-1 0,17 1 16,-35 17-16,36 18 0,-36-17 0,35 17 15,18 0 1,-36 17-16,-17 19 0,18 17 16,-18 53-1,0-54-15,0 90 16,0-125-16,-18 18 0,18 18 16,0-17-1,0-19-15,36-17 16,17 0-1</inkml:trace>
  <inkml:trace contextRef="#ctx0" brushRef="#br1" timeOffset="100346.11">9366 10830 0,'53'-35'15,"-35"35"-15,70-18 16,-247 71-16,336-106 0,-160 71 16,1 17-1,-18-17-15,0 0 0,0-1 0,0 1 0,0-1 16,0 1-16,0 0 0,0-1 0,0 1 15,0 35 1,0-35 0,247-107 15,-18 1 0,-176 71-31,-35 17 16,-18-18-16</inkml:trace>
  <inkml:trace contextRef="#ctx0" brushRef="#br1" timeOffset="101268.36">7108 11077 0,'-35'0'62,"-71"35"-46,-211 107 15,176-89-15,123-36-1,0-17-15,36 0 31,35 18-15,-18-18 0,265 35-1,-282-35 1,52 18-16,-52-18 0,-18 17 0,18-17 16,-1 0-1,1 0 32</inkml:trace>
  <inkml:trace contextRef="#ctx0" brushRef="#br1" timeOffset="101531.65">6562 11624 0,'0'0'0,"0"18"16,0-1-1,17-17 1,19 0-16,105 18 16,-18-18-1,-70 18-15,-35-18 0,-1 0 16,1 0-16,0 0 0,35 17 47</inkml:trace>
  <inkml:trace contextRef="#ctx0" brushRef="#br1" timeOffset="103016.64">8696 11518 0,'0'18'157,"18"-18"-142,-1 0 1,-17-18 15,18 18-15</inkml:trace>
  <inkml:trace contextRef="#ctx0" brushRef="#br1" timeOffset="139983.13">2381 11430 0,'-17'0'15,"-1"0"1,212-18 46,-106 18-46,-53 36 0,-35 17-16,0-18 15,-141 106-15,88-106 16,18 0-16,-18-17 0,-70 35 31,87-35-31,319-18 47,-142 35-31,-106-17-1,-17 87 1,-18-87-16,-36 35 15,1-35-15,-71 52 0,-70-17 16,70-35 0,18-1-16,70-17 0,-17 0 15,-18 0 1,53-17 15,18-1-15,17-17-16,-17 17 15</inkml:trace>
  <inkml:trace contextRef="#ctx0" brushRef="#br1" timeOffset="140468.49">2928 11730 0,'0'-18'16,"0"36"-16,35-36 0,-17 18 16,0 0-16,-18 18 15,17 17-15,-17 0 16,0-17-16,0 17 16,0 18-16,0-35 15,0 0-15,0-1 0,0 1 0,0 17 31,-17-53-15,17-52 15,17-89-15,-17 124-16,71-71 16,-71 71-16,35 17 0,-17 0 0,35-17 15,-36 35 1,19 0-16,-19 0 0,-17 18 15,35-1-15,-35 1 0,18 0 0,-18 35 16,18 88 0,-18-124-1,0 36-15,0-17 16</inkml:trace>
  <inkml:trace contextRef="#ctx0" brushRef="#br1" timeOffset="140755.73">3475 11165 0,'35'-70'16,"-70"140"-16,88-158 0,-36 88 15,1 0 1,0 71-1,17 17 1,-35-53-16,0 1 16,0-1-1,18-35-15,35 0 16,-36 0 0,107-71-16,-54 36 0,-17 0 15,-18 17-15,18 0 0,-35 1 0,17-1 16,-17 0-16,35 1 15</inkml:trace>
  <inkml:trace contextRef="#ctx0" brushRef="#br1" timeOffset="141011.37">4039 11589 0,'0'0'15,"18"0"17,70-18-17,-35 0 1,-35 18-16,70-17 0,-70 17 0,52-18 15,-35 18-15,-17 0 16,17 0-16,1 0 0</inkml:trace>
  <inkml:trace contextRef="#ctx0" brushRef="#br1" timeOffset="141247.94">4463 11395 0,'0'0'16,"-18"-18"-16,18 0 0,0 1 16,-18-1-1,1 36 1,17 70 0,0-53-1,0-17-15,0 70 16,0-53-16,0 54 0,0-72 15,0 1-15,0 17 16</inkml:trace>
  <inkml:trace contextRef="#ctx0" brushRef="#br1" timeOffset="141895.16">4992 11448 0,'0'0'0,"17"0"32,1 0-32,0 17 15,-1 36 1,-17 0-16,0-18 15,-35 89 1,35-107-16,-18 19 16,1-54 31,34-17-32,19-53-15,-1 70 16,18-35-16,-35 0 0,34 36 0,-34-19 15,35 19-15,0-19 0,-18 19 16,18 34 0,-53 1-1,0 0-15,-18 35 0,-17 17 16,18-17-16,-1-35 16,18 17-16,-18-17 0,18-1 0,0 1 0,0-1 15,0 1-15,18 0 16,0-1-16,17-17 0,-18 0 15,89 0-15,-53 0 0,18 0 16,-18-17-16,17-19 0,-34 19 0,87-54 16</inkml:trace>
  <inkml:trace contextRef="#ctx0" brushRef="#br1" timeOffset="-187995.34">4639 13300 0,'-18'0'15,"1"0"17,34-18 30,36 18-31,-35 0-15,0 18-16,-18 17 0,35 36 16,-35-54-1,0 1-15,0 17 0,0-17 16,0-1-16,0 1 0,0 0 0,0-1 15,0 1-15,0 0 16,0-1 0,0 1-16,0-1 15,-18-52 32,18 0-31,0 17-16,0 1 0,0-36 15,0 35-15,18-88 0,-1 71 16,-17 0-16,18-1 0,0 1 0,-1 18 16,72-125 15,-72 142-31,19-35 0,16 17 31,-34 18-15,0 36-16,-1 17 15,-17 53 1,0-89-16,0 36 0,0-35 0,0 17 16,0 53-1,0-35 1,36-18 0,-1 1-1,-17-36-15,17 0 16,35 0-1,-34 0 1</inkml:trace>
  <inkml:trace contextRef="#ctx0" brushRef="#br1" timeOffset="-187305.98">6315 13070 0,'0'-17'16,"0"34"-16,17-34 15,-34 17 17,-54 35-17,-70 36 1,123-71-16,-70 53 15,71-36-15,-1-17 16,-17 18-16,17-1 0,0-17 0,1 0 16,17 18-16,-18-18 0,0 18 15,-17-18 17,35 17-17,106 1 63,123 53-46,-193-54-32,-1-17 15,-17 0 1,-18 18-16,17-18 31,1 0-15,-18 17 31</inkml:trace>
  <inkml:trace contextRef="#ctx0" brushRef="#br1" timeOffset="-186913.68">5874 13635 0,'0'17'0,"0"-34"0,-18 34 15,0-17 1,1 0-16,17 18 15,123-18 32,-87 0-31,105 18 0,-71-18-16,1 0 15,-54 0-15,1 0 16,0 0-16,-1 0 0,19 0 31</inkml:trace>
  <inkml:trace contextRef="#ctx0" brushRef="#br1" timeOffset="-184629.8">6967 13106 0,'0'17'15,"53"-17"64,-35 36-64,0-19-15,-1 19 16,-17 16-1,0 19 1,0-53-16,0 17 0,0-17 16,0-1-16,0 1 15,-17 17 17,17-17-17,-36-18 1,36-18-1,0-35 1,0 18-16,0-18 0,18 35 16,0-17-16,17-35 15,0 34-15,-17 19 0,17-19 0,0 36 0,-17-35 16,17 0-16,-17 35 0,-1-18 0,72 0 31,-89 36 0,0 17-31,0 1 0,0-1 16,0 0-16,0-17 0,0 17 0,0-17 16,-18 105-1,36-87 1,35-36 15,-36 0-31,19 0 16,34-18-1</inkml:trace>
  <inkml:trace contextRef="#ctx0" brushRef="#br1" timeOffset="-184221.69">7638 12612 0,'0'0'0,"17"0"15,19 0-15,-1 17 16,-18 1-1,-17 0-15,0-1 0,18 1 0,-18 88 32,-35-71-17,17-17 1,18-1-16,35-34 31,142-71 0,-124 70-31,176-106 16,-176 107-16,70-18 16,-105 17-16</inkml:trace>
  <inkml:trace contextRef="#ctx0" brushRef="#br1" timeOffset="-173451.75">5009 14799 0,'18'0'16,"-18"18"62,0 70-62,-18 53 31,1-106-47,17 106 31,0-123-31,0 0 0,-18-1 47,18-34-16,0-72-15,0-52 15,0 106-31,0-36 15,0 54-15,0-1 16,0-17-16,0 17 0,0 1 0,0-36 16,0 35-16,0-17 15,0 17-15,18 1 0,-18-1 16,0 0-16,0 1 16,0-1-1,-53 36 16,-18 70-15,18-35-16,18-18 16,-35 36-1,52-54-15,0 1 0,18-1 0,-35 19 32,17-36-17,18 17 1,36-17 62</inkml:trace>
  <inkml:trace contextRef="#ctx0" brushRef="#br1" timeOffset="-173001.46">4762 15205 0,'0'0'0,"-35"35"15,18-35 1,-1 0 0,36 0 31,70 0-32,53 0 1,-88 0-1,-36 0-15,54 0 16,-53 0-16,-1 0 16,1 0 15</inkml:trace>
  <inkml:trace contextRef="#ctx0" brushRef="#br1" timeOffset="-170251.59">6297 14552 0,'-18'18'156,"1"-18"-140,-1 17-16,1 1 15,-1-18-15,0 0 16,1 18-16,-19-1 0,19-17 16,-1 18-16,0-18 15,1 18-15,-1-1 16,0-17-16,1 0 16,-36 35-1,18-17 1,17 0 15,0-18 0,1 17 32,17 1-1,106 17-46,-89-17 0,89 0-16,-88-18 15,17 17-15,-17 1 0,17-18 0,0 0 16,-35 17-16,18-17 15,-1 18-15,19-18 32,-19 0-17,-17 18 63</inkml:trace>
  <inkml:trace contextRef="#ctx0" brushRef="#br1" timeOffset="-169783.69">5962 15187 0,'-18'0'0,"36"0"0,-53 0 16,17 0 15,0 0-15,1 18 15,87-18 16,54 0-31,-107 0-1,19 0-15,-19 0 0,19 0 16,-19 0-16,1 0 0,0 0 15,-1 0-15,1 0 47</inkml:trace>
  <inkml:trace contextRef="#ctx0" brushRef="#br1" timeOffset="-166469.18">7091 14834 0,'0'-17'0,"0"-1"32,0-17-17,17 17 1,19 18 0,-19 0-1,19 88 1,-36-52-1,0 34 17,0-52-32,0-1 0,0 1 0,0 17 31,0-17-15,-18-18-1,0 0 1,18-18-16,0 1 15,-17-54 1,17 53-16,0 1 0,0-18 16,17 17-16,72-106 15,34 1 1,-35 88 0,-70 17-16,0 18 15,17 0-15,-18 18 16,1-1-16,-18 1 15,0 17-15,0-17 0,0 35 0,0-36 16,0 160 15,18-160-31,17 19 16,-17-19-16,-1-17 16,54 18-1,-54-18-15,19 0 0,-19 0 0,19 0 16,34 0-1,-70-18-15,18 18 16,-1 0 0</inkml:trace>
  <inkml:trace contextRef="#ctx0" brushRef="#br1" timeOffset="-141526.62">5433 5292 0,'35'-53'31,"-70"106"-31,105-142 16,-34 54-16,-36 18 16,0-1-16,-18 18 15,-35 0-15,-53 53 16,18 17-1,-18 71-15,89-35 16,-1-88-16,18 88 16,18-53-16,-1-18 0,18 0 15,1 1-15,-19-1 0,36-18 0,-35 1 16,35 0-16,-36-1 0,36-17 0,-35 0 16,35 0-16,-18 0 0,18 0 0,0 0 15,0 0-15,53-53 0,-53 18 16,-36 18-16,19-36 0,-1 35 0,-17-17 15,-1-1-15,-17 1 0,0 18 16,0-36-16,0 35 0,0-53 0,-17 36 16,-319-247-1,301 282-15,-18-18 16,18 18-16,0 0 0,-1 0 16,19 53-1,17-18-15,0-17 16,0 0-16,0-1 0</inkml:trace>
  <inkml:trace contextRef="#ctx0" brushRef="#br1" timeOffset="-140477.92">6773 4992 0,'0'0'16,"0"-18"47,0 1-17,-17-1 48,-1 18 62,-17 0-15,-36 88-125,36-53-16,-18 36 15,35-53-15,1 17 0,-19 18 16,19-18-16,17 0 0,-18-17 16,18 35-16,0-36 0,0 19 0,35 87 15,159 18 1,-176-105-1,35-1-15,-35-35 16,-1 0-16,-17 18 0,18-18 0</inkml:trace>
  <inkml:trace contextRef="#ctx0" brushRef="#br1" timeOffset="-138910.22">7003 5327 0,'0'0'0,"0"-18"47,0 1-16,17 17 1,-17-18 155,18 18-156,35 0 1,-18 18-1,-35-1-16,18-17-15,-18 18 16,0 0-16,0-1 16,17 18-1,-17 1 1,0 17 0,0-18-1,0 0 1,0-17-1,0 0 1,0-1 0,0 1 31,0-1-1,0-52 95,0-35-110,0 52-31,0 0 16,0 1 0,0-1-16,18-17 15,-18 17-15,0 0 0,18 1 16,-1 17-16,-17-35 0,18 17 15,35-35 1,-18 35 0,0 18-1,-17 0 1,-18 36 0,0-19-16,0 19 15,0-1-15,0-18 0,0 19 16,0-19-16,-18 19 0,18-19 0,0 1 15,-17 0-15,17-1 0,0 1 0,0 0 16,35 52 15,-17-52-31,17-18 0,-17 0 16,17 0 0,-17 0-16,-1 0 15,-17-18-15</inkml:trace>
  <inkml:trace contextRef="#ctx0" brushRef="#br1" timeOffset="-138184.25">7532 5098 0,'0'0'0,"0"-53"79,35 35-64,-17 18-15,-1 0 16,1 0-16,0 0 0,35 0 31,-36 71-15,-17-54-16,0 19 15,0-19-15,0 1 16,-17-1-16,17 1 16,0 0-16,0-1 15,0 1 1,70-36 15,36-35 0,-36 36-31,-17-1 16,-17 1-16,17-1 16</inkml:trace>
  <inkml:trace contextRef="#ctx0" brushRef="#br1" timeOffset="-137860.83">8061 4780 0,'0'0'0,"-18"-35"16,195 247 31,-160-54-32,-17 89 1,-300 265-1,212-424-15,0 0 16,-212 53-16,230-105 16</inkml:trace>
  <inkml:trace contextRef="#ctx0" brushRef="#br1" timeOffset="2223.23">19403 6950 0,'-18'0'15,"71"-18"110,0 0-109,70 18 0,-105 0-16,70 53 31,-70-35-31,0 53 16,-18-36-16,-89 53 0,89-70 15,-53-1-15,36 1 0,17 0 16,-18-18-16,1 0 0,17 17 0,-18-17 15,0 0-15,142-17 47,-36-1-31,159 71 15,-212 106 0,-299 52-15,211-193-16,0 0 0,-71-1 0,18-17 16,89 0-16,-107 0 15,71-53 1,36 36-16,17-19 31,35 19-15,-17-1-16,35 0 0,-36 18 0,18-17 0</inkml:trace>
  <inkml:trace contextRef="#ctx0" brushRef="#br1" timeOffset="2848.74">20373 7214 0,'18'0'0,"-36"0"0,53 0 15,-17 0 1,-1 71 0,1 52-1,-18-17 17,0-18-17,0-70 1,-18-18-1,1-35 1,17-18-16,0-53 16,0 35-16,0 18 0,35 1 0,-17 16 15,35-52-15,-18 35 0,0 36 16,0-1-16,1 0 0,-1 1 0,-17 17 16,17 0-16,-17 0 0,17 0 15,53 70-15,-70 18 16,-18-35-16,0 71 15,0-1-15,0-87 16,-36 158 15,36-177-15,36-17 0,-1-17-1,-17-1 1</inkml:trace>
  <inkml:trace contextRef="#ctx0" brushRef="#br1" timeOffset="3123.43">21484 7250 0,'-53'0'15,"36"0"-15,-1-18 16,0 18-16,107 0 47,263 0-16,-316 0-31,16 0 16,1 0-16,-17 0 15,-19 0-15,1 0 0</inkml:trace>
  <inkml:trace contextRef="#ctx0" brushRef="#br1" timeOffset="3363.41">21837 7056 0,'-35'-18'0,"17"0"0,-17 54 47,17 52-32,18-35-15,0-18 0,0 18 0,0-18 16,0 36-16,0-1 16,0-52-16,0 52 15,0-34-15,0-19 16,0 1-16,0 0 0,0-1 15</inkml:trace>
  <inkml:trace contextRef="#ctx0" brushRef="#br1" timeOffset="3686.85">22278 7214 0,'18'-35'0,"-36"70"0,212-176 32,-159 141-32,0 0 15,-17 18-15,17 17 0,-35 18 16,0-35-16,0 70 16,-35-35-16,0-18 0,17 18 0,-17-35 0,17 17 15,1-17-15,-1 17 0,0-18 16,1 1-16,-1 0 15,18-1 1,71-17 0,-18 0-1,194 0-15,-195-17 16,90-19-16,-90 1 16</inkml:trace>
  <inkml:trace contextRef="#ctx0" brushRef="#br1" timeOffset="5118.66">25153 6809 0,'0'0'0,"18"-18"0,-1 18 0,-17-18 31,18 18-31,-18-17 16,-229 105 15,105-35-15,54-36-16,34 19 0,-34-36 15,-36 53-15,35-18 16,1-17-16,35-1 15,17-17-15,0 0 16,18 18-16,-17-18 0,-1 0 0,0 17 31,54-17 1,264 36-1,-212-19-31,70 1 0,-87 0 0,0-1 15,105 19 1,-123-19-16,-35-17 16,17 0-16,-18 0 0,1 18 15,0-18-15,-1 0 32,-17 17-1,-88-17-16</inkml:trace>
  <inkml:trace contextRef="#ctx0" brushRef="#br1" timeOffset="5402.58">24553 7479 0,'-17'18'0,"34"-36"16,-34 53-16,34-35 15,177 18 1,0-1 15,36 1-15,-160-18-16,-34 0 16,-19 0-16,1 0 15,-1 0 32</inkml:trace>
  <inkml:trace contextRef="#ctx0" brushRef="#br1" timeOffset="6156.58">26864 6967 0,'0'18'78,"0"0"-63,35-1 1,-17-17 0,17 0 15,-35-17-16,0-19 1,0 19 0,0-1-1,-17 0-15,-1 18 0,0-17 16,1-1-16,-1 18 16,-17 0-16,17 0 0,-17 0 15,17 0-15,-17 0 0,17 18 0,-17-1 16,17-17-16,-35 36 0,18-1 0,0 0 15,17 1-15,1-19 16,-1 36-16,18 35 31,0-52-31,71 34 16,123 1 0,-177-54-16,36-17 15,53 18 1,-71-18-1,-17 0 1,-1 0-16,1-18 16,-18 1-16</inkml:trace>
  <inkml:trace contextRef="#ctx0" brushRef="#br1" timeOffset="6671.69">27464 7126 0,'0'0'0,"0"-35"31,-36 35-31,19 0 15,-1 35 17,18 0-17,18-17 1,-1-18-16,1 0 16,0 0-1,-1 0-15,-17-18 16,0 1-16,0-19 15,-35 36 17,17 0-32,1 0 31,17 18-15,0 0-1,0-1-15,17-17 31,19 0 1</inkml:trace>
  <inkml:trace contextRef="#ctx0" brushRef="#br1" timeOffset="7722.23">28381 6932 0,'0'0'0,"18"-18"16,-18 36 15,-71 88-15,-17-36-1,35-17 1,0-35 0,35-18-16,1 0 15,-1 0-15,0 0 16,18-35 15,0 17-31,18-105 16,0 105-16,70-70 31,-88 70-31,35 1 0,-17-1 0,-1 0 16,19 36 15,-36 52-15,0-52-16,17 35 0,-17 106 31,36 88-16,-19-159 1,19-18-16,-1-34 16,0 17-1,-17-36 1,-18 1-16,17-18 16,-17 18-1,0-1-15,-70 18 47,-159-35-16,193 0-31,-52-35 16,53-18 0,35 36-16,0-1 15,0 0-15,0-17 0,0 17 0,53-52 16,-18 17-16,18 18 0,-18 17 15,106-88 1,-35 53 0,-106 36-16,18 17 15,-18-18-15,0 0 16,0 1 0</inkml:trace>
  <inkml:trace contextRef="#ctx0" brushRef="#br1" timeOffset="8056.92">29051 6844 0,'0'0'0,"0"-35"47,-211 176-31,122-53 15,72-53-31,-1 53 0,18-17 15,35 52-15,-17-105 16,0 0-16,17 17 0,0-17 16,-17-18-16,-1 0 0,1 0 15,0 0-15,35 0 16</inkml:trace>
  <inkml:trace contextRef="#ctx0" brushRef="#br1" timeOffset="8524.39">29139 7056 0,'0'-18'0,"0"36"0,0-54 16,18 36-16,0 0 0,-1 0 16,1 0-1,35 124 1,-35-107-1,-18 19-15,0-1 0,0 0 16,0 0 0,-18-35-16,-17 0 31,17-17-15,0-1-1,18-105 1,18 52-1,0 36-15,35-18 16,-18 0-16,-18 53 16,36-18-16,-17 18 0,-19 0 15,1 0-15,17 36 16,-35-1-16,18 18 16,-1 17-1,-17-52-15,0 17 16,0 1-16,0-1 15,0-17-15,0-1 16,0 1-16</inkml:trace>
  <inkml:trace contextRef="#ctx0" brushRef="#br1" timeOffset="8822.37">29686 6650 0,'0'-18'0,"0"36"0,0-53 16,18 35-16,0 0 16,-1 0-16,36 17 0,0 18 0,0 54 15,-18-19-15,0-34 0,-35 34 16,18-17-16,0 18 0,-18-36 0,-18 194 31,-141-88 0,142-123-31,-1 0 0,-35-18 16,36 0 0,-1 0-16</inkml:trace>
  <inkml:trace contextRef="#ctx0" brushRef="#br1" timeOffset="15544.53">18433 7726 0,'0'-18'78,"-18"18"-31,-17 0-31,-1 35-16,-122 71 15,105-88 1,-106 141-1,124-124-15,-36 36 0,36-36 16,17-18-16,18 1 16,-53 53-1,36-54-15,-1 1 16,18 0-16,0-1 16,-18-17-1</inkml:trace>
  <inkml:trace contextRef="#ctx0" brushRef="#br1" timeOffset="15876.94">17745 8184 0,'0'0'0,"0"-17"31,-18 34 0,-17 54-15,35-36-1,0-17 1,0 17-16,0-17 0,-18-18 16,18 17-16,0 19 47,35-36-16,54-18-16,-72 18-15,1 0 0,0 0 0,-1 0 16,1 0-16</inkml:trace>
  <inkml:trace contextRef="#ctx0" brushRef="#br1" timeOffset="17035.68">15540 9296 0,'17'0'16,"-17"35"0,-17-17-1,17-1-15</inkml:trace>
  <inkml:trace contextRef="#ctx0" brushRef="#br1" timeOffset="17210.09">15540 9560 0,'17'0'0,"-17"18"15,0 17 1,-17 0 0,17-17-1</inkml:trace>
  <inkml:trace contextRef="#ctx0" brushRef="#br1" timeOffset="17627">15593 9472 0,'0'-18'32,"17"1"-17</inkml:trace>
  <inkml:trace contextRef="#ctx0" brushRef="#br1" timeOffset="19135.5">15399 9402 0,'0'-18'31,"-18"18"16,18-18-31,0 1 15,35-1-15,-17 0-1,0 18-15,-1 0 0,1 0 16,0 0-16,-1 0 0,1 0 16,-1 0-16,1 0 0,0 0 0,-18 18 15,17 0-15,-17-1 16,0 1-16,0 0 0,0 17 15,0 0 17,0-17-32,-17-1 0,-1 1 0,18 0 15,-18-1-15,1-17 16,17 18-16,-18-18 0,1 18 16,-1-1 15,0-17-16,71 0 32,-18-17-31,-17 17-16,0 0 16,35 0-1,-53 35 1,0 53-1,-18-88-15,18 18 16,-18-1-16,1-17 0,17 18 16,-18 0-16,-17-1 0,35 1 15,-18-18-15,1 0 0,-1 17 16,-35-17 0,35 0 15</inkml:trace>
  <inkml:trace contextRef="#ctx0" brushRef="#br1" timeOffset="19768.49">15787 9472 0,'0'-18'31,"0"36"-31,17-36 15,1 36 1,0 17-16,-1 1 16,1 34-1,-18-52-15,0 17 16,0-17 0,0 17-1,-18-35 16,18-18-31,-17 18 16,17-17-16,0-1 0,0 0 16,0 1-16,0-1 0,0-17 0,0 17 15,0 1-15,17-72 16,19 54 15,-19 35-31,1 0 16,0 0-16,17 0 0,-18 18 15,1 17 1,0-17-16,-18-1 0,17 1 0,-17 0 16,0 17-16,0-17 0,0-1 15,0 18 1,0 18 0,0-35-1,0 0 1</inkml:trace>
  <inkml:trace contextRef="#ctx0" brushRef="#br1" timeOffset="20180.71">16281 9525 0,'-18'0'16,"36"0"-16,-36-18 15,106 1 48,18 17-47,-71 0-16,54 0 15,-72 0-15,1 0 0,-1 0 0,1 0 16,0 0-1,-1 0 1</inkml:trace>
  <inkml:trace contextRef="#ctx0" brushRef="#br1" timeOffset="20500.5">16475 9366 0,'0'0'16,"-18"-17"0,0-1-16,1 71 46,17 17-30,0-34-16,0 17 16,0-18-16,0 0 15,0-17 1,0-1-16,0 1 0,0 0 0,0 17 31,17-35 0</inkml:trace>
  <inkml:trace contextRef="#ctx0" brushRef="#br1" timeOffset="21171.03">16792 9402 0,'0'0'0,"0"-18"16,0 0-1,0 1-15,35-19 16,36 36 15,-36 0-31,1 0 16,-36 18-16,17-18 15,-17 35-15,0 1 16,0-1-16,0-18 0,0 1 16,0 0-16,-17 17 0,-1-35 0,0 35 0,-17-17 15,0 17 1,-36 0 0,71-17-16,-17-18 15,-1 18 1,36-18 15,105 17-15,-70-17-1,-35 18-15,-1-18 16,19 0-16,-19 0 16</inkml:trace>
  <inkml:trace contextRef="#ctx0" brushRef="#br1" timeOffset="21701.86">17074 9490 0,'18'-18'15,"-36"36"-15,36-54 16,0 36-16,-1 0 31,1 71-15,-18-53-16,0-1 0,0 1 15,0 0-15,0-1 0,0 1 16,0-1-16,0 1 0,0 17 31,0-88 16,0-35-31,0 53-1,18 0-15,-1-1 16,1 36-16,0-35 0,17 35 16,18 0 15,-36 0-31,19 18 0,-36 17 16,17-35-16,1 88 0,-18-52 15,0-1-15,0 0 16,0 18 15,0-35-31,0-1 31,0 1-15</inkml:trace>
  <inkml:trace contextRef="#ctx0" brushRef="#br1" timeOffset="22295.32">15275 10425 0,'71'0'78,"-1"0"-62,-52 0-16,0 0 15,-1 0-15,1 0 16</inkml:trace>
  <inkml:trace contextRef="#ctx0" brushRef="#br1" timeOffset="22468.78">15363 10513 0,'0'0'16,"0"17"15,18-17-15,53 0-1,-18 0 1</inkml:trace>
  <inkml:trace contextRef="#ctx0" brushRef="#br1" timeOffset="23193.12">15857 10266 0,'0'-18'31,"0"1"16,53-1 31,-17 18-62,-36-18-16,35 18 0,0 0 16,-17 0-1,-1 0-15,1 0 16,17 0 15</inkml:trace>
  <inkml:trace contextRef="#ctx0" brushRef="#br1" timeOffset="23784.53">15857 10195 0,'0'0'0,"0"18"31,-17-18-31,17 35 16,0-17-1,0-1 1,0 89 0,0-53-1,0 0 1,0-35-16,0-1 15,0 1 1,70-53 62,36-1-47,-88 36-31,-1 0 16,1 0-16,0 0 16,-18 18-16,0 0 0,0-1 0,0 1 15,-18-18-15,18 35 0,-18-35 0,1 53 16,-19-35 0,1 0-16,0-1 15,35 1-15,-18-18 16,1 0-16,17 17 15,-18-17 1,18-17 15</inkml:trace>
  <inkml:trace contextRef="#ctx0" brushRef="#br1" timeOffset="24885.9">16316 10266 0,'0'35'46,"0"89"-30,18-72 0,-18-34-1,0 35-15,0-35 16,-18 17 0,-17-35 15,35-71 0,0 54-31,0-1 0,0-17 0,0 17 16,0-17-16,17 0 0,19-1 15,-19 19-15,1-1 0,0 0 16,17 18-16,-18-17 0,1 17 16,0 0-16,-1 0 15,1 35 1,-18-17-16,0 35 15,0 17 1,0-35 0,0-17-16,0 0 15,18-1-15,-1 1 0,19 0 16,-19-18-16,18 0 16,1 0-16,-1 0 15,-17 0-15,-1 0 16,1 0-16,0-18 0,17 18 31,-18-35-31</inkml:trace>
  <inkml:trace contextRef="#ctx0" brushRef="#br1" timeOffset="27361.88">19562 9225 0,'-18'0'16,"0"0"0,18-18-1,53-17 1,-53 18-1,194-19 1,-106 36 0,-52 36-1,-36-19-15,0 89 32,-53-35-17,35-36-15,-70 18 16,53-36 15,17-17-15,53-17-1,18 17 1,-18 0-16,54 0 31,-72 35-31,19 71 16,-36-88-16,-18 34 15,-88 19 1,0-53 15,71-18-15,17 0-16,1-36 16,52-17 15</inkml:trace>
  <inkml:trace contextRef="#ctx0" brushRef="#br1" timeOffset="28369.65">20161 9313 0,'18'-17'32,"17"17"-17,18 35 1,0 88 0,-35-52-1,-18-18 1,0 0-1,0-36 1,-36-34 15,36-18 1,0 17-32,0-123 15,0 106-15,89-107 16,-37 107-16,-16 17 15,-19 18-15,1 0 0,0 0 0,-1 0 16,54 89 0,-54-72-1,-17 107-15,0-89 16,0 0-16,0 18 0,0-17 16,0-19-16,0 1 0,0-1 15,0 1-15,0 0 0,0-1 16,36-17-1</inkml:trace>
  <inkml:trace contextRef="#ctx0" brushRef="#br1" timeOffset="28783.87">21131 9349 0,'-35'0'15,"0"0"32,176 0-16,-106-18-15,71 18-16,-71 0 0,54 0 16,-19 0-16,-17 0 15,-35 0-15,-1 0 0,1 0 16,0 0-16,-1 0 0,-17-18 47</inkml:trace>
  <inkml:trace contextRef="#ctx0" brushRef="#br1" timeOffset="29021.49">21378 9119 0,'0'-17'16,"0"34"-16,-17-52 31,17 53-31,0 17 16,0 88 0,0-52-16,17 17 15,1-17-15,-18-36 0,0 18 16,0-35-16,0 17 0,0-18 0,0 19 15,0-19-15,0 19 0,0-1 16,18 0 0,-18-17-16</inkml:trace>
  <inkml:trace contextRef="#ctx0" brushRef="#br1" timeOffset="29453.6">21960 9155 0,'18'0'0,"-36"0"0,54-36 16,34 1-1,18 17 1,-70 18-16,88 18 15,-106 0 1,18 35-16,-18-18 0,0 0 0,0 18 16,-18-18-16,0 36 0,-17-36 0,0 18 15,-1-18-15,-105 124 16,88-124 0,36-35-1,34 0 1,19 0-1,52 0 1,0 0-16,88 0 0,-105-17 16,0 17-16,-36-18 15,-18 18-15,1-18 16,-18 1 15</inkml:trace>
  <inkml:trace contextRef="#ctx0" brushRef="#br1" timeOffset="29985.6">23618 9066 0,'18'-35'31,"-36"70"-15,18-70-16,-35 53 0,-53 17 15,0 36 1,35-54-16,-18 36 0,36-53 15,0 35-15,35-17 0,-36-18 0,19 18 16,-36-1 0,53 19-1,70-19 17,72 1-17,-37 0 1,-34-1-1,0-17-15,-36 18 0,0-18 16,-17 0-16,-1 0 0,1 0 16,0 17 15,-36 1 31</inkml:trace>
  <inkml:trace contextRef="#ctx0" brushRef="#br1" timeOffset="30248.1">23160 9719 0,'0'0'0,"-35"35"16,35-17-1,35 0 1,0-18-16,53 0 0,53 0 16,-88 0-16,36 0 0,-37 0 15,19 0-15,-36 0 0,18 0 0,-35 0 16,35 0-16,-36 0 0,1 0 16,17 0-16,-17 0 0,0 0 31</inkml:trace>
  <inkml:trace contextRef="#ctx0" brushRef="#br1" timeOffset="31736.53">24694 9119 0,'-35'0'32,"18"0"-17,52 0 32,53-35-31,-53 35-1,142-35 1,-142 35-16,0 0 0,-17 0 16,-1 0-16,1 0 15,0 0 17,-36 0 14</inkml:trace>
  <inkml:trace contextRef="#ctx0" brushRef="#br1" timeOffset="32380.18">24747 9137 0,'0'0'0,"-17"0"47,17 18-16,0 70-16,0-35 1,0 0-16,0 0 16,0-18-16,0-18 0,17 19 15,-17-19-15,0 19 0,0-19 16,0 1-16,0 0 31,18-18-15,0 0-1,-1 0 1,1-18-16,-18 0 0,35 1 16,-35-1-16,71-17 15,-54 35-15,1 0 0,0-18 0,17 18 0,-17-18 16,17 18-16,-18 0 0,1 0 0,0 0 16,17 0-16,0 36 15,-35 34 1,-17 36-1,-72-18 1,37-52-16,16-19 16,19-17-16,-1 0 0,0 18 0,1-18 15,-1 17-15,0-17 0,-17 0 16,18 0-16,-19 0 16,19 0-1,34 0 32</inkml:trace>
  <inkml:trace contextRef="#ctx0" brushRef="#br1" timeOffset="34513.89">25841 9260 0,'0'36'94,"0"-19"-78,18-17 15,17-17-16,-35-19 17,-18 19-17,1 17-15,-1 0 0,0 0 16,-17 0 0,35 17-1,0 19 1,18-19 15,17-17-31,-17 0 0,-1 0 31,1-17-15,-18-1 0,-18 0-16,-17 1 15,17 17-15,1 0 31,17 17-15,17 1-16</inkml:trace>
  <inkml:trace contextRef="#ctx0" brushRef="#br1" timeOffset="36377.25">26758 9049 0,'0'-18'62,"18"18"-46,17 35 15,18 177 0,-53-194-31,0 70 16,0-70-16,0 17 31,-18-35-15,1 0-1,-1-53 1,18-18 15,0 36-31,0-106 16,18 106-16,17-18 0,36-35 31,-19 52-31,-16 36 0,-19-17 0,1 17 16,0 0-16,-1 0 0,36 35 15,-35 71 17,-18-89-32,0 72 15,0-37-15,0 19 16,18-36-16,-1 18 0,1-35 0,-1 17 15,19-17-15,17 17 16,52-35 0,1 0-1,-70 0 1,-1-18 0,-53 18 46</inkml:trace>
  <inkml:trace contextRef="#ctx0" brushRef="#br1" timeOffset="44208.95">30445 8943 0,'0'18'15,"0"-1"1,17-17 0,1 0-1,-18 18-15,18-18 16,-1 0 0,-17-35 30,-17 17-30,-19 18-16,19 0 16,-89 18-16,71-18 15,-18 70-15,17-35 0,19-17 16,17 17-16,-18-35 0,18 36 0,0-19 16,0 18-16,35 18 15,36 18 1,-36-53-16,-35-1 0,88 1 31,-35 0-31,-35-18 16,17 0-16,-17 0 0,0 0 15,-1-18-15,18-17 16,1-1 0</inkml:trace>
  <inkml:trace contextRef="#ctx0" brushRef="#br1" timeOffset="44426.55">30886 9084 0,'0'-18'15,"0"36"-15,0-53 31,17 17-31,19 18 16,-1 0 0,0 0-16,-17 0 15,-1 0-15</inkml:trace>
  <inkml:trace contextRef="#ctx0" brushRef="#br1" timeOffset="44566.16">30956 9190 0,'-17'17'16,"34"-34"-16,1 34 31,70-17-15,18 0 0,-71 0-16,0 0 0</inkml:trace>
  <inkml:trace contextRef="#ctx0" brushRef="#br1" timeOffset="44934.31">31644 8872 0,'-35'0'15,"70"0"-15,-88 0 16,36-17 15,52-1-15,0 18-16,18 0 16,0-18-16,-35 18 0,52 0 15,-17 0-15,-35 0 16,-1 0-16,1 0 0,0 0 0,-1 0 15,1 0 1,-36 0 31</inkml:trace>
  <inkml:trace contextRef="#ctx0" brushRef="#br1" timeOffset="45408.59">31609 8855 0,'0'0'15,"0"17"-15,0 1 16,-18 53-1,18 52 1,0-88 0,0 1-16,0-19 15,0 1-15,0-1 0,0 1 16,0 0 15,36-36 0,-19 18-31,36-18 0,-35 1 16,52-1 0,-34 18-16,-19 0 15,1 18-15,-18-1 0,0 1 16,0 17-16,0-17 0,0 17 16,-18-35-16,1 36 0,-1-19 15,0 19-15,-17-36 0,17 17 16,1 1-16,17-1 15,-18-17-15,0 0 0</inkml:trace>
  <inkml:trace contextRef="#ctx0" brushRef="#br1" timeOffset="46410.06">30551 10054 0,'0'0'0,"17"-17"31,-17 34-16,-35 71 1,-71-17 15,36-36-15,52-35-16,-17 0 0,17-17 31,18-54-15,0 18-1,35 18 1,18 17-16,-35 18 16,-1 0-16,1 0 0,35 35 15,0 107 17,-35-90-32,34 160 15,-34-194-15,0 141 16,-18-142-16,0 36 15,0-35-15,0 17 0,0-17 16,0-1 0,-53 1-1,18-18-15,-1-18 16,-87-52 0,123 34-16,-35 1 15,35 18 1,0-89-1,17 53-15,1 35 16,17 0-16,0 1 0,-17-1 0,17 1 0,1-19 16,69-17-1</inkml:trace>
  <inkml:trace contextRef="#ctx0" brushRef="#br1" timeOffset="46644.9">31080 10037 0,'0'-18'15,"0"36"-15,-18-36 16,0 18-16,-17 53 16,-71 123-1,89-123 1,17 18-16,0-54 0,35 71 15,-17-70 1,-1 35-16,1-53 0,-18 18 0,18-1 16,-1-17-16</inkml:trace>
  <inkml:trace contextRef="#ctx0" brushRef="#br1" timeOffset="47058.21">31150 10283 0,'0'-17'16,"18"-1"-16,-36 53 0,54-70 16,-19 35-16,-17 18 15,0-1-15,18 19 16,-18-19-16,0 19 0,0-1 16,0 18-1,0-18 1,-18-35-1,18-53 17,0-70-17,18 123 1,-18-18-16,17 0 0,1 1 16,0-1-16,-1 18 0,1 0 15,0 0 1,-1 53-1,1-53-15,-18 18 0,0-1 0,18 1 16,-18 35-16,0-35 0,0-1 16,0 18-16,17-17 15</inkml:trace>
  <inkml:trace contextRef="#ctx0" brushRef="#br1" timeOffset="47295.21">31538 10125 0,'18'-53'15,"17"53"1,-17 0-16,0 17 0,-1 1 16,-17 17-16,0-17 0,18 123 15,-71 35 16,-18-70-15,54-88-16,17 0 0,-18-1 16</inkml:trace>
  <inkml:trace contextRef="#ctx0" brushRef="#br1" timeOffset="47479.92">31803 10319 0,'0'0'15,"18"-18"-15,34-17 16,1 17 0,-35 18-1,17 0 1,-17 0-16</inkml:trace>
  <inkml:trace contextRef="#ctx0" brushRef="#br1" timeOffset="47624.55">31944 10372 0,'-18'17'0,"36"-34"16,35 52 31,53-35-32,-71 0 1,-17 0-16</inkml:trace>
  <inkml:trace contextRef="#ctx0" brushRef="#br1" timeOffset="48025.25">32244 10195 0,'0'0'16,"70"-17"15,-70 34-31,18 1 0,0 0 0,17 34 16,-35-16-16,18 17 15,-18-18-15,0-17 0,0-1 16,0 18-16,0-17 16,0 0-1,-18-18 1,0-53-1,18-18 1,0 36-16,36-36 16,-36 36-16,70-71 15,-35 71 1,-17 35-16,0 0 0,-1 18 16,1 140-1,-18-105 1,0 0-16,0 106 15,0-106-15,0 18 16,0-54-16,0 1 0,0-1 0,0 1 16</inkml:trace>
  <inkml:trace contextRef="#ctx0" brushRef="#br1" timeOffset="53517.32">20796 11342 0,'0'0'0,"0"17"63,0-52 46,18 18-93,17-36 15,0 35-15,18-17-1,-35 17-15,0 18 0,-18-18 0,17 18 16,19 0 0,-19 0-1,36 53 16,-35-17-31,-18 69 32,0-87-32,0 17 15,0-17-15,0 35 16,-18-35-16,0-1 0,18 1 0,-17 35 16,-1-53-16,1 35 0,-1-17 15,0-1-15,1 1 0,-1 0 0,0 17 16,1-35-16,17 17 0,-18 1 0,-52 35 31,52-35 0,0-18-31,18 17 16,0-70 46,18 36-62,17-1 16,-17 0 0,35 18-16,-36 0 15,1 0-15,0 0 0,17 0 16,0 36 0,18-1-1,-18 0 1,1-35-16,-1 36 15,-17-36-15,17 0 0,0 0 16,0 0-16,36 0 16,-18-18-1,-53 0-15,18 18 0,-1-17 16,-17-1-16,18 18 16,-18-18-1</inkml:trace>
  <inkml:trace contextRef="#ctx0" brushRef="#br1" timeOffset="54106.86">22366 11254 0,'0'0'0,"18"-18"15,-106 53 32,-1 18-31,36-35-16,-52 35 16,87-36-16,-53 1 15,54-18-15,-1 18 0,-17-18 16,0 17-16,17 1 15,0-18-15,-17 18 32,53-1-1,17-17-15,71 35-16,-53-17 15,35 17 1,-18 1-16,-34-36 15,-36 17-15,53 1 0,-36 0 16,-17-1-16,18-17 0,0 0 16,-1 18 15,-17-1 31</inkml:trace>
  <inkml:trace contextRef="#ctx0" brushRef="#br1" timeOffset="54459.5">21907 11942 0,'-17'0'0,"34"0"0,-52 0 16,18 0-16,17 17 31,52-17-15,37 0 0,87 0-1,-158 0-15,35 0 16,-36 0-16,54 0 0,-54 18 15,19-18 1,-19 0 0,1 0-1,0 0 17</inkml:trace>
  <inkml:trace contextRef="#ctx0" brushRef="#br1" timeOffset="56444.91">23019 11254 0,'0'17'0</inkml:trace>
  <inkml:trace contextRef="#ctx0" brushRef="#br1" timeOffset="58154.25">23054 11289 0,'18'0'63,"17"-35"-32,35-18-15,-52 35-16,17 0 15,-17 18-15,53-17 0,-36-1 16,-17 18-16,-1 0 0,18 0 15,-17 0-15,0 0 0,-1 0 0,1 0 16,0 0-16,-18 18 16,-18 158-1,0-141-15,-17 1 16,-88 87 0,-36 1-1,141-107-15,-70 54 16,53-71-16,35 17 15,0 1 1,53-18 15,0 0-31,17 0 0,18 0 16,-52 0-16,52 0 16,-35 0-16,-36 18 0,36-18 15,-35 0-15,0 0 16,-1 17-1</inkml:trace>
  <inkml:trace contextRef="#ctx0" brushRef="#br1" timeOffset="58664.2">23777 11501 0,'18'-36'16,"-1"36"-16,19 0 16,-107 36-16,159-72 0,-70 54 15,0 17-15,-1-17 16,-17 17-16,18-17 0,-18-1 15,0 1-15,0 0 0,0-1 0,0 1 16,0 0-16,0-1 0,0 1 31,-18-1-15,18-34 0,0-71-1,0 70-15,0-17 16,71-142-1,-53 142-15,87-88 16,-34 70-16,-18 35 16,-18 18-16,0 0 15,1 0 1,-36 18-16,17 35 16,-17 0-16,0 123 15,0-141 1,0 71-16,0-71 15,18-17-15,35 0 16,53-1 0,-71-17-16,0-35 0,18 17 15,-35-17-15</inkml:trace>
  <inkml:trace contextRef="#ctx0" brushRef="#br1" timeOffset="87216.05">21308 13194 0,'0'0'0,"17"88"125,1-70-125,-18 17 0,18 18 0,-18-18 15,17-17-15,-17 17 16,0 0-16,0 1 0,0-19 16,0 1-16,0 0 15,0-1 1,0 1 0,0-36 15,0-35-16,0 36-15,0-1 16,0 0-16,0-17 0,0 0 16,0 0-16,0-1 15,0 19-15,0-19 16,0 19-16,0-1 16,0-17-1,0 17-15,0 1 16,-53 34 15,18 36-15,17-35-16,1-1 15,-1 1-15,18 0 0,0-1 16,-17 1-16,-1-18 0,18 18 16,0-1-1,-18-17-15,1 0 63</inkml:trace>
  <inkml:trace contextRef="#ctx0" brushRef="#br1" timeOffset="87531.8">21255 13635 0,'-18'17'16,"36"-34"-16,-53 34 0,35 1 31,88-18 0,-71 0-31,107 0 0,-106 0 0,34 0 16,-34-18-16,0 18 0,17 0 16,-17 0-16,-1 0 0,1 0 31,0 0-16,-1 0 17</inkml:trace>
  <inkml:trace contextRef="#ctx0" brushRef="#br1" timeOffset="88147.07">22454 13247 0,'18'0'0,"-36"0"0,54-18 15,-19 18 1,-70 18 47,-211 105-48,228-105 1,1 0-16,35-1 15,-35-17-15,17 0 0,18 18 16,-35-1-16,17-17 16,1 18 31,34-18-47,19 18 15,52-18 1,-53 17-16,18 1 0,0-18 0,-18 18 15,36-1 1,-36-17-16,0 0 0,-17 18 0,0-18 0,17 0 16,-35 18-16,17-18 0,1 0 0,0 0 15,17 0 1,-35 17 0,18-17 46</inkml:trace>
  <inkml:trace contextRef="#ctx0" brushRef="#br1" timeOffset="88494.43">22260 13811 0,'-17'18'0,"34"-36"0,-52 54 15,17-36-15,-17 0 16,17 17 15,89-17-15,52 0-1,-70 0-15,18 0 16,17 0-16,-35 0 16,-35 0-16,-1 0 0,19 0 0,-1 0 15,-17 0 1,34 0 15</inkml:trace>
  <inkml:trace contextRef="#ctx0" brushRef="#br1" timeOffset="91056.21">23336 13247 0,'-17'0'16,"52"35"62,35 159-47,-70-141-15,0-35-1,0 52-15,0-52 16,0-1-16,0 1 16,-17-18 15,17-88 0,0 17-15,0 18-1,35-35-15,0 35 0,-17 36 16,0-19-16,-1 19 0,19-18 0,-19-1 16,1 36-16,17-17 0,-35-1 0,35 18 15,1 0 1,-19 71-1,-17 17 1,0-53-16,0-17 16,0 35-16,0-1 15,0-34-15,0 17 0,0-17 16,18 17-16,158-17 47,-35-71-32,-88 18-15,-35 35 16,-18-18-16,18 18 0,-1-18 0</inkml:trace>
  <inkml:trace contextRef="#ctx0" brushRef="#br1" timeOffset="94162.35">30586 11800 0,'0'0'0,"-18"0"15,18-35 32,18 17-31,17 18-1,-17 0-15,17 36 16,-35 17-16,18 0 16,-1-36-1,-17 1-15,0 0 0,0-1 0,0 1 0,0-1 16,0 1-16,0 17 15,0-17 17,-17-53-17,17-18 1,0 18-16,0 17 0,0-17 16,0-1-16,0 1 0,0 0 15,0-1-15,0 1 0,17 18 0,1-36 16,0 35-16,-18-17 0,17 35 15,54-71 1,-18 71 0,17 53-1,-52-53-15,17 106 32,-17 0-32,-18-89 0,0 1 15,0 17-15,0-17 0,0 0 16,0-1-16,0 1 0,17 17 47,-17-17-32</inkml:trace>
  <inkml:trace contextRef="#ctx0" brushRef="#br1" timeOffset="94577.15">31362 11889 0,'0'0'0,"-18"0"15,1 0-15,-19 17 16,36 1-16,-17 0 15,17 17 1,0-18-16,0 1 0,0 17 16,0 1-1,35-1 1,0-35 0,-17-18-1,0-17 16,-18-36-15,0 54-16,0-1 16,-18 1-1,-17 17 17</inkml:trace>
  <inkml:trace contextRef="#ctx0" brushRef="#br1" timeOffset="94909.49">31697 11659 0,'-18'0'32,"36"0"-32,-36-17 15,36 17 1,17 0-16,71-18 15,-71 18-15,18 0 16,-17 0-16</inkml:trace>
  <inkml:trace contextRef="#ctx0" brushRef="#br1" timeOffset="95047.31">31821 11747 0,'0'18'0,"0"-36"0,0 54 32,70-36-17,-35 0-15,-17 0 0,0 0 16</inkml:trace>
  <inkml:trace contextRef="#ctx0" brushRef="#br1" timeOffset="95739.02">32473 11377 0,'0'-18'0,"0"36"0,-17 0 63,-1 88-47,0-89-16,18 18 0,0 1 15,0-19-15,0 54 16,-17-71-16,17 18 0,0-1 15,0 1-15,0-1 16,0 1 0,0-71 46,0-17-46,0 52-16,0-17 0,0-1 15,0 1-15,0 0 16,0 17-16,0-17 0,0 17 16,0 1-16,0-1 0,0-35 31,-18 36-15,0 17 15,-35 52-16,36-52-15,-18 53 16,17-35-16,0 17 16,1-17-1,-1 17 1,18-17 15,35-1 0</inkml:trace>
  <inkml:trace contextRef="#ctx0" brushRef="#br1" timeOffset="95959.64">32314 11800 0,'0'0'0,"0"18"16,0 0-16,18-18 15,17 0-15,-17 0 16,0 0-16,17 0 0,-17 0 16,17 0-16,0 0 0,-17 0 0,52 0 15</inkml:trace>
  <inkml:trace contextRef="#ctx0" brushRef="#br1" timeOffset="97650.71">30233 13123 0,'0'0'0,"0"-17"31,0-1 16,18 0-32,-1 18 1,36 0 0,-35 18-1,0 17 1,-1 54-16,1-54 15,-18 18-15,0-18 16,17-17-16,-17-1 0,0 1 16,0 0-16,0-1 0,0 1 15,0-1 1,0 1 0,0-36 30,0-52-30,0 35-16,0-18 16,0 17-16,18-34 15,0 17-15,-18 18 16,17 17-16,1-17 0,17 35 0,-35-36 16,18 1-16,17 35 0,-17-35 15,35 0 1,-18 35-1,-17 0 1,-1 17-16,-17 19 16,0-1-16,0-18 0,0 19 0,0-19 15,0 19-15,0-19 0,36 72 16,-1-37 0,-35-34-1,35 0 1,-17-1-1,17-17-15,-17 0 16,-1 0-16,-17-17 16,18-1-16,0 0 31</inkml:trace>
  <inkml:trace contextRef="#ctx0" brushRef="#br1" timeOffset="98624.39">31168 12894 0,'0'0'0,"-18"-18"78,36 18-16,17 0-46,36 36-16,-18-19 16,0 19-16,-1-19 15,-34 1-15,17-1 0,-17-17 16,35 18 0,-35 0-16,-1-18 0,1 0 0,0 17 15,-1-17 1,-17 18 31,18-18-16,-1 0 31,-34 35-30,-71 18-17,52-35 1,-34 17-16,52-17 16,-17-1-16,-36 19 15,54-19 1,-1-17-1,18 18-15,-18-18 0,18 18 16,-17-18 15,34 0 47,19 0-62</inkml:trace>
  <inkml:trace contextRef="#ctx0" brushRef="#br1" timeOffset="99216.39">31768 13335 0,'0'0'15,"17"0"1,1 0 15,-36 0 125,-52 35-140,34-17 0,1 35-16,0-53 15,0 17-15,35 1 0,-71 35 16,36-35-16,-1-1 16,19 1-16,-1 0 15,1-18-15,-1 17 16,0-17 15,36 0 63</inkml:trace>
  <inkml:trace contextRef="#ctx0" brushRef="#br1" timeOffset="100689.96">32279 12929 0,'18'0'0,"-18"-17"47,0-1 15,0 53 16,0 124-47,0-71-31,0-17 16,0-54 0,0 1-16,0 0 15,0-1-15,0 1 32,0-36 14,0-123-30,0 88 0,0 0-16,0 0 15,0 18-15,0-18 0,0-70 47,0 88-16,-35 35 1,-1 52-17,36-34-15,0 0 0,-17-1 16,-1-17-16,18 18 16,0 0-16,0-1 15,-35 1 1,35 0-1,0-1 48</inkml:trace>
  <inkml:trace contextRef="#ctx0" brushRef="#br1" timeOffset="101007.78">32244 13212 0,'-35'52'31,"70"-104"-31,-53 122 31,142-52-15,-54-18-1,18 0-15,-70 0 0,70 0 16,-17 0 0,-54 0-1,-34 0 32</inkml:trace>
  <inkml:trace contextRef="#ctx0" brushRef="#br1" timeOffset="141027.54">23548 5574 0,'-18'0'16,"1"0"-1,-1 0 17,53 0-17,1 0 1,-1 0-16,18 0 16,-18 0-16,-17 0 0,17 0 15,0 0-15,-17 0 0,-1 0 16,1 0-1,0 0 1,-36 0 0</inkml:trace>
  <inkml:trace contextRef="#ctx0" brushRef="#br1" timeOffset="141290.46">23460 5733 0,'0'0'0,"0"17"16,17-17-1,1 0-15,17 0 0,89 18 16,-107-18-16,36 0 16,-17 0-16,-19 0 0,1 0 15,-1 0-15</inkml:trace>
  <inkml:trace contextRef="#ctx0" brushRef="#br1" timeOffset="142077.18">25012 6174 0,'18'0'0,"-18"17"16,-18-34-16,0-19 78,1-17-62,17 36-16,-18-36 0,18-18 15,0-70-15,0 106 16,0-18-16,0-53 16,18 36-16,-1 17 0,36-36 15,-53 37-15,35 16 0,36-17 16,105-35 0,36 71-1,-53 34 1,-71 71-16,-35-70 15,-18 88-15,-17-36 0,0 54 16,-18-71-16,0 17 0,0 1 0,-71 52 16,53-70-16,-17 0 15,0 0-15,-53 35 0,52-52 0,-17-1 16,-35 18-16,0-18 16,70-35-16,-35 18 0,36-18 15,-18 0-15,17 0 0,-17 0 16,17 0-16,-17 0 0,17-18 0,0 0 15,-35-87 1,53 87-16,-17-35 0,17 0 16,0 0-16,0 18 0,0-36 15,0 36-15,0 17 0,17-17 16,-17 18-16,18-1 0,-18 0 16,18 18-16,-1-17 0</inkml:trace>
  <inkml:trace contextRef="#ctx0" brushRef="#br1" timeOffset="143741.97">26547 5327 0,'35'-35'16,"-18"17"-1,-17 0-15,-88 36 32,-53 123-17,71-53 1,52-35-16,18 18 0,0-18 0,0 70 16,0-88-16,0 36 0,0-36 15,159 142 16,-142-177-31,1 0 0</inkml:trace>
  <inkml:trace contextRef="#ctx0" brushRef="#br1" timeOffset="144376.81">26723 5697 0,'0'-17'0,"35"17"15,0 0 1,-17 17 0,0-17-16,-1 71 15,1-53-15,-18-1 0,18 36 16,-18-35-16,0-1 16,0 1-16,0 0 0,0 35 15,-18-1 1,0-34-1,1-18 1,-1-18 0,18-34-1,18-54 1,-18 88 0,17-17-16,36-36 0,-53 36 0,18 17 15,17-17-15,106-35 47,-123 246-16,-18-106-15,0 36-16,0-70 16,0-1-1,18-35-15,-18 17 0,0 1 0,17-18 16,1 0-16,70 0 15,-53-18-15,1-17 16</inkml:trace>
  <inkml:trace contextRef="#ctx0" brushRef="#br1" timeOffset="145521.64">27287 5292 0,'-17'-18'16,"17"0"-16,35-17 47,406 370-32,-406-229 1,1-18-16,-19-35 15,1 35-15,-18-35 0,-35 106 16,-18-88-16,-106 34 0,35-52 0,-17-17 16,18-19-16,-18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9T14:39:04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3104 5733 0,'0'-53'47,"-17"53"-47,-18 0 15,17 0-15,-17 0 16,-1 70 0,36-52-16,0 0 0,0 17 0,0-18 0,18 72 15,70 34 1,-17-17-1,-54-71 1,-17 1-16,0-1 16,-35 18-1,-18-53 1,36 17-16,-19 1 16,19-18-16,-1 0 15</inkml:trace>
  <inkml:trace contextRef="#ctx0" brushRef="#br0" timeOffset="219.39">2769 6191 0,'0'0'16,"0"-17"-16,0-19 16,18 36-16,17-17 15,18-1-15,-35 0 0,35 18 16,-18-17-16,124-1 16,-124 0-1</inkml:trace>
  <inkml:trace contextRef="#ctx0" brushRef="#br0" timeOffset="437.37">3669 5803 0,'0'0'16,"-106"18"15,88 17-31,-52 18 16,52 18-1,18-36-15,35 141 16,1-140-16,-1-1 0,36 18 16,-1 0-1,-52-53-15</inkml:trace>
  <inkml:trace contextRef="#ctx0" brushRef="#br0" timeOffset="835.07">3810 6068 0,'18'0'15,"-36"0"-15,53-18 16,-17 18-16,17 18 16,-35 17-16,18-17 0,-1-1 15,-17 19-15,0-19 0,0 1 0,18 0 16,-18 52-1,0-52-15,-35-18 32,17 0-17,1-88 1,17-18 0,0 88-16,35-17 15,-18-1-15,19 19 0,-1-1 16,-17 18-16,-1 0 15,19 0-15,52 124 32,-35 17-17,-53-88 17</inkml:trace>
  <inkml:trace contextRef="#ctx0" brushRef="#br0" timeOffset="1063.57">4269 5856 0,'17'-18'0,"-17"1"0,-17 52 0,70-70 15,-18 35-15,0 17 16,106 283-1,-141-264 1,0 17-16,0 70 0,-17-17 16,-19-53-16,-34 53 15,34-89-15,-16 1 16</inkml:trace>
  <inkml:trace contextRef="#ctx0" brushRef="#br0" timeOffset="1451.64">5151 6156 0,'-18'-18'0,"36"36"0,17-71 78,124 35-63,-124 18-15,0 0 16</inkml:trace>
  <inkml:trace contextRef="#ctx0" brushRef="#br0" timeOffset="1591.75">5151 6262 0,'0'0'0,"17"35"31,18-35-31,18 0 16,36 0-16,-19 0 0,18 0 15</inkml:trace>
  <inkml:trace contextRef="#ctx0" brushRef="#br0" timeOffset="2900.37">6191 6350 0,'-17'0'0,"105"0"63,123 0-48,-122 0 1,-1 0-16,-18 18 15,1-1 1,-53-17-16,-1 0 0,1 0 16,0 0-1,-1 0 1,-17-53 15,-53-88-15,36 124-1,-19-54-15,36 36 0,-17 17 16,17-17-16,-36-36 0,19 18 16,17 36-16,0-36 0,0 35 15,0 1-15,0-19 0,0 1 0,17-18 16,1 35-16,194-176 31,17 89-15,-53 69-16,-105 19 15,-18 17-15,0 0 0,-18 0 16,71 0-16,-71 35 0,36 18 16,-54-36-16,1 107 15,-18 17-15,-18-53 16,-17 0-16,-18 1 0,-35 69 16,53-87-16,-1 0 0,1-36 0,0 53 15,0-53-15,35-17 0,0 0 16,-18 17-16,18-18 15,0 1 1,0 0-16,35-1 0,89-17 16,-89 0-16,18 0 0,17 0 15,-17 0-15,18-17 0,-36 17 0,0-18 16,-17 18-16,17 0 0,-17 0 0,0 0 16,-18-18-16,17 18 0,1 0 0,0 0 31,-1-17-16</inkml:trace>
  <inkml:trace contextRef="#ctx0" brushRef="#br0" timeOffset="4765.33">8749 5574 0,'0'-18'47,"-35"71"-47,-54 53 16,72-35-16,-19 17 15,36-71-15,0 36 0,0 0 0,0 0 16,18 0-16,17-18 0,1 18 0,-1-17 15,0-1-15,18 18 0,71 0 16</inkml:trace>
  <inkml:trace contextRef="#ctx0" brushRef="#br0" timeOffset="5320.7">10195 5397 0,'0'0'0,"-17"-17"15,17-1 1,53 1 15,-18 17-31,141 0 0,-88 17 0,1 18 16,-19 1-16,1 17 0,-1 17 0,-34-17 15,-19 0-15,1 18 0,-89 281 16,18-263 0,-105 105-1,122-177-15,-105 71 16</inkml:trace>
  <inkml:trace contextRef="#ctx0" brushRef="#br0" timeOffset="61631.01">9331 5874 0,'0'-18'0,"18"71"78,17 88-62,-35-123-16,0-1 15,18 1-15,-18 0 0,0-1 16,0 1-16,0-53 62,35-106-30,-35 105-32,0 19 15,53-54-15,-36 36 16,1 35-16,0-35 0,-1 35 0,1 0 15,0 0-15,17 70 16,-35 1 15,0 17-15,0-53-16,0-17 16,0-1-16,0 19 15,17-36 16</inkml:trace>
  <inkml:trace contextRef="#ctx0" brushRef="#br0" timeOffset="61924.23">9666 5627 0,'0'-18'15,"18"1"-15,-36 52 0,89-53 16,-54 18 0,19 71-1,-19-18-15,-17-18 16,18-17-16,-18-1 0,17 18 31,1-35-15,0 0-1,35-52-15,-36 52 16,72-71-16,-54 53 16,0 18-16,-17 0 15</inkml:trace>
  <inkml:trace contextRef="#ctx0" brushRef="#br0" timeOffset="94095.84">4092 8572 0,'-17'0'16,"-1"0"-1,18-17 1,88-18 0,-35 35-16,-18 0 0,18 0 0,0 0 15,-35 0-15,17 0 16,-17 17-16,-1 1 0,-17-1 0,0 1 16,0 0-16,0-1 0,0 19 0,0-19 0,-35 19 15,17-1-15,-17 0 0,0 0 16,-18-17-16,18 17 0,-1-17 15,-17 0 1,89-18 15,70 0 1,-89 0-32,19 0 0,-19 17 0,18 1 15,1 17-15,-36 0 16,0-17-16,0 0 0,0-1 15,-18 1-15,18 17 0,-35-35 0,-18 53 16,35-53-16,-35 18 16,-17 17-1,52-35 1,36-35 15</inkml:trace>
  <inkml:trace contextRef="#ctx0" brushRef="#br0" timeOffset="94560">4657 8731 0,'0'0'0,"35"-17"15,0 17 1,36 35 0,-54 18-1,1-18-15,-18-17 16,0 35-16,0-18 0,0 0 16,0 0-16,-18 1 15,-17-36 1,0 0-1,17-71 1,18 36 0,0-71-1,18 53-15,-1 18 0,19 0 0,-1-1 16,18 1-16,-35 35 0,17-18 0,-17 18 16,-1 0-16,1 0 0,52 53 31,-52 53-16,-18-88-15,0 52 0,0-17 16,0-17 0,0-19-16,0 1 0,0-36 15</inkml:trace>
  <inkml:trace contextRef="#ctx0" brushRef="#br0" timeOffset="94861.06">5168 8184 0,'18'-17'0,"-1"-18"15,19 17-15,-19 18 0,19 0 16,69 35 15,-87 71-15,-18-71-16,18-17 15,-18 0 1,0-1-16,17-17 16,19-17-1,-1-19 1,0 1-16,71-18 16,-88 35-16,70 18 15,-70 0 1,-1 0-16</inkml:trace>
  <inkml:trace contextRef="#ctx0" brushRef="#br0" timeOffset="95133.78">5786 8802 0,'0'0'0,"-36"0"16,19 0 15,87 0 1,159-35-17,-193 35 1,-1-18-16,0 18 0,1 0 0,-19 0 15,1 0-15,-18-18 0,18 1 0</inkml:trace>
  <inkml:trace contextRef="#ctx0" brushRef="#br0" timeOffset="95346.06">6068 8520 0,'-18'0'16,"0"0"-16,54 0 0,-72-18 15,19 53 1,17-17 0,0 17-16,0 0 0,0 1 0,0 34 15,0 89-15,0-106 16,0 0-16,0-18 0,0 0 16,0 1-16,0-1 15,17-17-15</inkml:trace>
  <inkml:trace contextRef="#ctx0" brushRef="#br0" timeOffset="95812.01">6685 8555 0,'106'-53'32,"-212"106"-32,265-106 15,-159 71-15,53 70 16,-53-35 0,0-36-16,0 107 0,0-89 15,0-17-15,-18 35 0,1-36 0,-54 71 47,18-140-16,53 16-31,0-34 0,35-36 16,18-18-16,0 54 16,-18 52-16,1-17 0,-19 17 15,19 18-15,-1 0 16,0 0-16,0 36 0,-35-19 15,0 18-15,18 1 0,-18-19 0,0 72 16,0-36 0,0 17-16,0-35 0,0 36 15,0-53-15,18-1 16</inkml:trace>
  <inkml:trace contextRef="#ctx0" brushRef="#br0" timeOffset="101878.57">7990 8414 0,'0'-18'0,"-35"0"32,0 18-17,17-17 1,1 17 0,52 0-1,106 88 1,-88-88-16,0 35 0,17-17 15,-34 17-15,122 18 16,-87-18 0,-53-35-16,-1 18 0,54 17 15,-54-17 1,-52-18 15,-247 88 0,53-35-31,140-35 0,-52 35 16,-53 0 0,141-18-16,36-18 0,-1-17 15,0 0-15,1 18 16,-1-18-16,36 0 47,52 0-32</inkml:trace>
  <inkml:trace contextRef="#ctx0" brushRef="#br0" timeOffset="102188.43">8467 8996 0,'0'0'0,"17"0"16,-17 17 0,-17 1-16,-19 0 15,-211 88 1,89-36 0,105-52-16,17-1 0,1 1 15,18 0-15,-54 17 16,53-35-1,18 18-15,-17-18 0,17 17 16</inkml:trace>
  <inkml:trace contextRef="#ctx0" brushRef="#br0" timeOffset="104200.4">10054 8661 0,'0'0'0,"-17"0"0,-1 0 32,18 17-1,35-17 0,-17 0-31,17-35 47,-88-18-31,18 53-16,-36 0 15,1 0-15,17 18 16,18-18-16,-18 35 0,35 0 0,-17-17 16,17 17-16,0-17 0,1 52 15,17-34-15,0-1 0,0-17 16,17 87-1,19-69-15,-36-19 16,35 1-16,0 0 0,-17-18 16,70 17-1,-70-17-15,52 0 16,-34 0-16,-36-17 0,35-1 0,-17 18 16,-1-35-16</inkml:trace>
  <inkml:trace contextRef="#ctx0" brushRef="#br0" timeOffset="104599.87">10425 8837 0,'0'-18'31,"17"36"47,1-18-62,-18-35 15,-35 0 0,17 35-31,0 0 31,18 17 1,18 1-32</inkml:trace>
  <inkml:trace contextRef="#ctx0" brushRef="#br0" timeOffset="105250.31">11501 8555 0,'17'-18'31,"-52"36"0,-36 17-15,18 0-16,36-35 16,-1 18-16,-17 0 0,17-18 15,1 0-15,-1 0 0,0 0 16,-17 0-1,35-53 1,0 17-16,18 36 16,-1-35-16,36-35 15,-35 52-15,0 0 0,17 18 16,0 18 0,36 211-1,-71-158 1,17-1-16,1 72 15,-18-72-15,18 71 0,-18-17 16,0-71-16,17-18 16,-17-17-16,0 17 0,0-18 15,0 1-15,0 0 16,0-1 0,-35-17-1,0 0 1,-71-53-16,53 36 0,18-1 0,-18-17 15,35 17-15,-53-17 16,71 17-16,-35 1 16,35-1-16,0-70 15,0 70 1,0 1-16,18-19 0,-1 19 0,72-107 16,-54 124-16,-17-35 15,17 17-15,-17 18 0,105-70 16,-105 52-1,-1 0-15</inkml:trace>
  <inkml:trace contextRef="#ctx0" brushRef="#br0" timeOffset="105483.27">11959 8590 0,'0'-18'16,"0"36"-16,0-53 15,0 17-15,0 1 16,-53 17-16,0 52 0,18-34 16,17 17-16,-35 177 31,106-71-15,-35-88-16,158 71 15,-140-107 1</inkml:trace>
  <inkml:trace contextRef="#ctx0" brushRef="#br0" timeOffset="105874.98">12171 8819 0,'0'-17'15,"0"34"-15,0-87 0,17 70 16,1 0-16,0 0 15,-1 0-15,36 88 16,-35 0 0,-18-17-1,0-54 1,-18-17-16,1 0 0,17 18 16,-36-18-16,19 0 0,-19 0 15,19-18-15,17 1 0,0-1 16,-18 1-16,18-19 0,0 19 0,0-36 15,0 0-15,35-35 0,159-71 32,-141 159-32,-17 0 0,34 0 15,-34 35-15,16 36 16,-34-18-16,0 0 0,-1-18 16,1 35-16,-18-17 0,18 0 0,-18-18 0,0 1 15,0-19-15,0 36 16,-18-35-16</inkml:trace>
  <inkml:trace contextRef="#ctx0" brushRef="#br0" timeOffset="106535.96">12506 8572 0,'-18'-17'0,"18"-1"0,18 53 0,-36-87 16,18 34-1,0 0 1,36-17-16,-1 35 16,0 0-16,18 18 0,-18 17 15,36 0-15,35 106 0,17 230 31,-123-318-31,0 17 0,-35 54 16,-18-54-16,-18 18 0,19-52 16</inkml:trace>
  <inkml:trace contextRef="#ctx0" brushRef="#br0" timeOffset="119868.28">4621 10954 0,'-17'0'0,"-1"0"0,-17-18 16,35 0 0,17 1-1,72-1 1,34 1 0,-88 17-16,1 0 0,-19 0 15,-17 17-15,0 1 0,18-18 0,-18 17 16,0 19-16,-18 17 0,18-18 15,-35-17-15,0 34 0,17-34 16,-17 17-16,17-17 0,1 0 16,-19-1-16,1 1 0,35 0 31,71-18-15,-19 17-1,72 1-15,-36 0 16,-53-1-1,1 54-15,-36-54 16,0 1-16,-18 17 0,-17 1 16,-195 52-1,195-88 1,0 17 0,0-17-16,35-17 31,17-1-31,19-17 0</inkml:trace>
  <inkml:trace contextRef="#ctx0" brushRef="#br0" timeOffset="120336.33">5327 11112 0,'0'-35'16,"0"70"-16,0-87 16,53 175 31,-53 53-16,0-158-16,0 0-15,0 17 0,-18-35 16,1 0 0,-1-71-1,18-52 1,18 70-16,-1 0 16,54-35-16,-71 70 15,53 1 1,-36 17-16,19 0 0,-19 0 0,-17 17 15,0 19-15,18-1 0,-18 0 0,0-17 16,0 70-16,0-53 16,0 18-16,0-18 0,0-17 0,0 0 15,0 17 17</inkml:trace>
  <inkml:trace contextRef="#ctx0" brushRef="#br0" timeOffset="120640.83">5644 10724 0,'0'-35'0,"0"70"0,18-123 16,-18 71-16,18 17 0,-18-18 16,17 18-16,1 0 15,0 0-15,35 18 16,-36 17-16,1 0 15,-18-17-15,0-1 16,0 1-16,0 0 0,17-1 16,1-52 31,264-335-16,-246 352-31,-1-17 15,-17 17-15</inkml:trace>
  <inkml:trace contextRef="#ctx0" brushRef="#br0" timeOffset="123602.81">6138 11024 0,'-17'0'0,"-1"0"15,0 0 48,54 0-16,140 0-16,-123 0-31,70 0 15,-34 0 17,-72 0-1</inkml:trace>
  <inkml:trace contextRef="#ctx0" brushRef="#br0" timeOffset="123916.92">6368 10848 0,'-18'-18'15,"36"36"-15,-54-36 16,36 36-1,0 17 1,0 71-16,0 17 16,0-70-16,18 0 0,-18 0 0,18 18 15,-1-54-15,-17 19 0,18-19 16,-18 19-16,0 34 16,0-52 30</inkml:trace>
  <inkml:trace contextRef="#ctx0" brushRef="#br0" timeOffset="127137.19">6791 10901 0,'0'-18'16,"0"1"15,18 17-15,-1 17-1,36 71 1,-53-35-16,0-35 0,0 17 0,0-17 15,0 35 1,0-18 0,0-17-16,0-1 15,-17-52 17,17-141-17,0 123-15,52-106 16,1 88-1,-17 19-15,-1 52 16,18 0-16,-36 0 16,1 0-16,0 35 0,-1-18 0,1 19 0,0-19 15,-18 36-15,17-35 0,-17 123 32,18-35-17,-18-89 1,18-17-1</inkml:trace>
  <inkml:trace contextRef="#ctx0" brushRef="#br0" timeOffset="127605.38">7796 10654 0,'0'-18'15,"0"36"-15,-35-53 16,211 123 46,-87-71-46,-54 1-16,71 35 16,-71-53-1,-17 0-15,35 18 0,-53 17 16,0-17 0,-36 17-16,-34 35 15,-18-17-15,35-17 16,17-19-16,-17 1 0,36 17 15,-36-17-15,35-1 0,1 1 16,-1 0-16,18-1 0,-18-17 16,18 18-16,-17-18 15,17 18 1,17-18 0</inkml:trace>
  <inkml:trace contextRef="#ctx0" brushRef="#br0" timeOffset="127815.67">8361 11183 0,'17'0'31,"-34"0"-31,34 35 16,-34-17-16,-1 17 0,-35 18 15,0-18-15,0 18 16,36-35-16,-1 0 0,-35 35 16,53-36-1,-17 1-15</inkml:trace>
  <inkml:trace contextRef="#ctx0" brushRef="#br0" timeOffset="129491.82">11606 10813 0,'0'-18'16,"0"0"-16,36 1 46,-19 34-30,19 72 0,-36-72-16,17 36 0,-17 35 15,0-35 1,0-35-16,0-1 0,0 1 0,0 0 0,0-1 16,-35 19-1,17-36 1,1 0-1,-1-89 1,18 72 0,0-71-16,18 35 0,-1 35 15,1-52-15,0 34 16,-1 19-16,1-19 0,17 1 0,-17 17 16,70 1-1,-70 34 1,17 54-1,-17 70 1,-18-53-16,0-52 16,0-1-1,0-18-15,0 1 16,0 0 0,17-54 15</inkml:trace>
  <inkml:trace contextRef="#ctx0" brushRef="#br0" timeOffset="130049.74">11959 10407 0,'0'0'31,"-17"-18"-31,17-17 47,105 0-31,-52 35 15,-17 0-31,16 0 16,-34 35-16,-18 0 15,0-17-15,0 17 0,0-17 0,0-1 16,0 36 0,0-35-16,-18 17 15,18-17 1,53-18 0,0-35-1,-17-1 1,122-52-16,-69 53 15,-37 0-15,-34 17 0,17 0 0,-17 18 16,17 0-16,1 0 16</inkml:trace>
  <inkml:trace contextRef="#ctx0" brushRef="#br0" timeOffset="177649.94">9984 10636 0,'-18'0'63,"106"-53"-16,159 0-32,-212 36 1,71 17-16,-35 0 16,-54 0-16,19 35 15,-36-17-15,0-1 0,0 19 16,0-19-16,-36 36 0,19-18 0,-19 1 16,-158 158-1,177-194 1,-1 17-16,18 1 0,-17-18 0,-1 0 15,0 18 1,1-18-16,-1 0 16,124-36 31,70 19-32,-141 17-15,1 0 16,-1 17-16,0 19 15,-35 17-15,0-18 16,-53 71-16,18-71 0,0 0 16,-18 18-16,0-35 0,-88 88 15,88-106-15,-35 35 16,17-17 0,18-18-1,53-18 32</inkml:trace>
  <inkml:trace contextRef="#ctx0" brushRef="#br0" timeOffset="190090.49">15628 11183 0,'18'0'31,"-1"0"31,36 18-30,-17-36-1,-19-35-15,-17 0 15,-35 36-16,-36 17-15,-17 0 16,35 0-16,18 17 0,-18 18 16,35-35-16,-87 142 31,105-125-31,-18 36 0,18 35 16,53-35-1,0 0-15,-36-35 0,1-1 0,0-17 16,17 18-16,0 0 0,-17-18 15,-1 17-15,1-17 0,0 0 0,17 0 16,0 0 0,1 0-1,-19-17 1,1 17-16,-18-18 0,0 0 16,18 18-16,-18-17 15</inkml:trace>
  <inkml:trace contextRef="#ctx0" brushRef="#br0" timeOffset="190299.24">16016 11324 0,'18'0'15,"-36"0"-15,36-17 16,-1-1-16,1 0 15,0 18-15,35 0 16,52 0 0,-69 0-1</inkml:trace>
  <inkml:trace contextRef="#ctx0" brushRef="#br0" timeOffset="190465.99">16140 11412 0,'-36'0'32,"72"0"-32,-72 18 0,54-18 0,-18 18 15,35-18-15,-17 0 0,17 0 16,18 0-16,35 0 16,-70 0-16</inkml:trace>
  <inkml:trace contextRef="#ctx0" brushRef="#br0" timeOffset="191036.86">16598 11077 0,'-17'0'0,"17"-17"16,0-1-16,0 0 16,17 18-1,18-35-15,-17 35 0,17-18 16,1 18-16,-19 0 0,19-17 16,34 17 15,-52 0-31,-1 17 15,-17 19-15,0-19 0,0 1 16,-17 0-16,-1-1 0,0 18 16,1 1-16,-1-1 0,1-17 15,-1 17 1,0-17-16,18-1 47,18-17-32,35-17-15,-18 17 16,-17 0-16,17 0 16,-17 0-16,35 53 15,-36-18-15,-17-18 16,0 1-16,0 0 0,-88 105 31,70-105-31,1-1 0,-71 19 16,17-19-1,53-17-15,-17 0 16,17 0-16,1 0 0,-18-17 16,35-1-16</inkml:trace>
  <inkml:trace contextRef="#ctx0" brushRef="#br0" timeOffset="192327.45">15275 9754 0,'18'0'32,"-18"18"-17,0 0 1,-53 34-1,18-16 1,17-19-16,-35 19 16,36-19-16,-1-17 0,0 0 15,1 18-15,-1-18 16,0 0-16,1-18 16,17-17-16,0 0 15,17 35-15,1-36 0,-18 1 16,71-18-16,-54 53 0,18-35 15,-17 17-15,0 18 0,-1 0 16,1-17-16,0 17 0,-1 0 0,1 0 16,0 35-1,-1-17-15,-17 70 16,35 71-16,-35-89 16,18 89-16,-18-124 15,0 18-15,0 0 0,0-35 16,0-1-16,0 1 0,0 0 15,0-1-15,0 1 0,0-1 32,-18-17-32,-17 0 15,18 0-15,-19 0 0,19-17 16,-19 17-16,19 0 0,-19-18 16,19 1-16,-1 17 0,1-18 0,-19 0 15,36-17-15,0 17 0,-17 18 16,17-17-16,-18 17 0,18-18 0,0 0 15,0 1-15,0-1 0,0 1 0,35-1 16,-35 0-16,36 1 0,-19-19 0,1 36 16,17-17-16,36-36 15,34 0 1,-69 35-16,-19 1 16</inkml:trace>
  <inkml:trace contextRef="#ctx0" brushRef="#br0" timeOffset="192547.53">15787 9719 0,'-106'18'16,"0"105"15,88-88-16,1 89-15,17-89 0,0 18 0,17 0 16,19 35-16,-36-70 0,17 17 16,54 18-1</inkml:trace>
  <inkml:trace contextRef="#ctx0" brushRef="#br0" timeOffset="192978.15">15893 9984 0,'17'-18'0,"-34"36"0,70 52 63,-53 18-48,0-70-15,0 0 0,-18-1 16,18 1-16,-18-18 16,1 0-16,-1 0 15,0-53 1,18 0 0,18-35-1,0 70-15,-1 1 16,1-1-16,0 18 15,-1 0-15,1 0 0,-1 0 16,19 53 0,-36-35-1,0-1-15,0 54 16,0-18-16,0-36 0,0 1 16,0 17-16</inkml:trace>
  <inkml:trace contextRef="#ctx0" brushRef="#br0" timeOffset="193232.07">16175 9825 0,'17'-35'0,"-34"70"16,70-70-16,-36 35 15,19 0-15,34 141 16,-70-53 0,0-53-16,-35 89 15,-247 211 17,246-318-32,1 1 15,18-18-15</inkml:trace>
  <inkml:trace contextRef="#ctx0" brushRef="#br0" timeOffset="193449.44">16439 10107 0,'36'0'0,"-72"0"16,107 0-16,-53 0 15,17 0-15,18 0 16,-36 0-16,19 0 0,-19 0 16</inkml:trace>
  <inkml:trace contextRef="#ctx0" brushRef="#br0" timeOffset="193620.57">16563 10213 0,'88'0'47,"0"0"-16</inkml:trace>
  <inkml:trace contextRef="#ctx0" brushRef="#br0" timeOffset="194178.58">16933 9966 0,'0'-18'32,"71"36"-17,-71 0-15,35 17 16,-17 0-1,-1 0-15,-17 1 16,0-1-16,0-17 0,0-1 16,0 1-16,0 35 31,-35-53 0,35-18-31,0-52 31,0-71-15,0 123-16,35-17 16,-17-1-16,17 1 0,1 17 15,17 18 1,-36 0-16,18 18 16,1 88-1,-36-88 1,17 17-16,-17 18 0,0-36 0,0 1 15,0 0-15,0-1 16,0 19-16,0-19 0,0 1 0,0-1 31</inkml:trace>
  <inkml:trace contextRef="#ctx0" brushRef="#br0" timeOffset="194545.05">17321 9490 0,'36'-18'16,"-72"36"-16,195-89 16,-124 71-1,-17 0-15,-18 35 16,0-17-16,0 0 0,0-1 0,0 1 0,0 0 15,-18 52 1,1-52-16,-1-18 16,18 17-16,-18 1 0,18 0 15,18-36 32,123-70-31,-53 53-16,1-18 15,-54 53-15,18-18 0,-18 18 16,-17 0-16,-1 0 16,1 0-16</inkml:trace>
  <inkml:trace contextRef="#ctx0" brushRef="#br0" timeOffset="197396.08">15522 12241 0,'-17'-35'32,"17"17"-17,17 18-15,1 18 16,-18 0-16,17-1 0,1 19 16,0-1-16,-18-17 15,17 70-15,-17-53 16,0 0-16,0-17 15,0 17-15,0-17 0,0-71 63,0 0-47,0-18-16,18 19 0,35-37 15,-35 36 1,17 36-16,0-18 0,-17 17 0,-18 0 15,35 18-15,-17 0 0,-1 0 16,19 18 0,-19 0-16,-17 34 15,0 1-15,0-35 0,0 17 16,0-17-16,0 35 0,0-36 16,0 1-16,0 17 0,0 1 0,0-19 15,0 54 1,0-53-1</inkml:trace>
  <inkml:trace contextRef="#ctx0" brushRef="#br0" timeOffset="197748.08">16245 12488 0,'0'0'0,"0"18"47,-17 35-32,17-18 1,0-17-16,0-1 0,0 19 16,17-36-1,1 0-15,0 0 0,-1 0 16,1-18-16,0 18 15,-1-35-15,-17 0 16,0-1-16,0 1 16,-17 0-16,-1 17 15,0 0-15,1 1 16,-1-1-16,0 18 16,18 18 15</inkml:trace>
  <inkml:trace contextRef="#ctx0" brushRef="#br0" timeOffset="197983.45">16969 12136 0,'-18'0'31,"106"0"16,-53 0-47</inkml:trace>
  <inkml:trace contextRef="#ctx0" brushRef="#br0" timeOffset="198130.84">17004 12224 0,'-18'17'16,"36"-34"-16,-53 52 0,17-35 0,18 18 31,123-1-15,-70-17-16,0 0 15,-35 0-15</inkml:trace>
  <inkml:trace contextRef="#ctx0" brushRef="#br0" timeOffset="200095.2">15557 13600 0,'0'0'0,"0"-18"16,0 0-16,18 1 0,-18-1 16,18 18-16,-1-18 0,1 1 15,0 17-15,-1 0 0,1-18 0,0 18 16,-1 0-16,1 0 15,0 0-15,17 53 0,-18 0 16,-17-18-16,18 0 16,-18-17-16,0 17 0,0 36 31,0-18-15,-18-53 15,18-18-16,0 1-15,-17-1 16,17-17-16,0-1 0,0 1 16,0 0-16,17-36 0,1 18 15,-18 0-15,35 36 0,-17-36 0,0 35 16,-1-17-16,19 17 0,-36 1 0,35-1 16,18 0-16,-18 1 15,0 34 16,-17 19-31,0-1 0,-1 36 16,1-54-16,-18 36 0,0-35 16,0 17-16,0-17 0,17 17 0,-17-17 15,0 17-15,18-18 0,-18 1 0,18 0 16,-18-1-16,0 1 0,17 0 0,19-1 16,52 1-1</inkml:trace>
  <inkml:trace contextRef="#ctx0" brushRef="#br0" timeOffset="207134.87">5009 12594 0,'18'0'94,"53"18"-63,-54 17-15,1 0-16,-18-17 16,18 17-16,-1 36 0,-17-54 15,0 1-15,18 17 16,-18-17-16,0 17 0,0 1 31,0-19-15,0 1-1,0-36 17,0-52-17,0 34-15,0 19 16,0-1-16,0 0 0,0-17 0,0 18 16,17-36-16,1 17 0,17-17 15,1 36-15,-19 17 16,1-18-16,0 1 0,87 17 31,-69 123 0,-36-70-31,0-35 0,0-1 16,0 1-16,0-1 0,0 1 0,0 53 31,35-54-15,-17-17-16,-1 0 15,1 0-15,0 0 0,17 0 0</inkml:trace>
  <inkml:trace contextRef="#ctx0" brushRef="#br0" timeOffset="207688.45">6085 12541 0,'-17'0'0,"34"0"16,-34-17-16,-1 17 15,0 0-15,107 17 63,87 36-47,-141-35-16,106 17 15,-123-17 1,35-1-16,-18 1 0,-17-18 15,17 18-15,-17-18 16,-18 17-16,-35 19 31,-177 69-15,159-87-16,-35 17 16,-18 18-1,71-18 1,17-35-16,-17 18 31,52 0 16</inkml:trace>
  <inkml:trace contextRef="#ctx0" brushRef="#br0" timeOffset="207928.33">6650 13017 0,'17'0'0,"-34"0"16,-89 89 15,0-36-15,53-18-1,0 0 1,36-35-16,-1 18 0,0-18 16,1 17-1</inkml:trace>
  <inkml:trace contextRef="#ctx0" brushRef="#br0" timeOffset="210583.33">7779 12559 0,'0'0'0,"0"-18"31,0 1 0,-36 17-15,19 0-16,-54 0 16,36 35-16,17 0 15,1-35-15,17 18 0,0-1 0,0 1 16,-18 35-1,18-18-15,0 1 16,53 16 0,-35-52-16,-18 18 15,17-18-15,1 18 0,0-18 0,-1 0 16,1 0-16,-1 0 0,19 0 16,-1 0-16,-17-18 15,-1 18-15,1-18 0,17-52 16,-17-1-1,-18 18 1,0 36-16,-18-1 16,1 1-16,-1-1 15,0 18-15,-17 0 16,-18 18 0,35-1-16</inkml:trace>
  <inkml:trace contextRef="#ctx0" brushRef="#br0" timeOffset="-203299.85">17074 13159 0,'-17'0'0,"-1"0"31,106 0 79,71 53-95,-53-18-15,-71-18 16,71 19 0,-53-1-16,-18-17 15,-17-18-15,17 17 16,-35 1-1,-17 0 1,-19-18 0,-52 52-16,17-34 0,19 0 0,-19-1 15,-194 72 1,248-72 0,-1 1-16,1-18 0,-1 17 15,0-17-15,18 18 16,-17-18-16</inkml:trace>
  <inkml:trace contextRef="#ctx0" brushRef="#br0" timeOffset="-202961.23">17798 13758 0,'17'0'15,"-34"0"-15,-107 36 47,89-36-47,-177 53 16,89-18-16,70-18 0,-18 1 15,36-18-15,-53 35 0,53-17 16,-18 0 0,-18-1-1,53 1 1,1-18-1,34 0 17</inkml:trace>
  <inkml:trace contextRef="#ctx0" brushRef="#br0" timeOffset="-202499.54">18468 13423 0,'0'-17'0,"0"34"0,0-70 16,-18 36-1,-17 17-15,0 0 0,-1 0 16,-34 35-16,17-17 0,18 17 0,17 0 16,-17 124-1,35-142-15,0 36 16,17-17-16,1-19 0,35 19 16,-18-19-1,-35 1-15,36-18 0,-1 0 16,18 0-16,-36 0 15,19 0-15,-19-18 0,19-17 0,-1 0 16,-18-1-16,1 19 0,0-19 0,-18 19 16,0-18-16,0 17 0,0-17 0,0 17 15,-71-105 1,18 87-16,-88 1 16,0 35-1,88 0-15,35 0 16,1 18-16</inkml:trace>
  <inkml:trace contextRef="#ctx0" brushRef="#br0" timeOffset="-200867.56">17886 12083 0,'0'-18'0,"0"0"31,-53 89 16,0 35-15,53 35-17,18-106-15,87 18 16,-52-35-1,-17-18-15,-1 0 0,35 0 16,19-89 0,-36 1-1,-53-35 17,-36 105-32,-140-35 15,123 53-15,-159 18 16,195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9T14:57:53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22648 5874 0,'0'-36'15,"0"19"1,-35 17 15,17 0-31,-52 0 0,52 17 0,-17 19 16,17-19-1,1 1-15,17 17 0,0-17 0,0 35 16,35 35-16,-17-53 16,52 71-16,-52-88 0,17 17 0,-17-17 0,-18-1 15,17 1-15,-17 0 0,0-1 16,18 36 0,-36-35-16,1-1 15,-19 1-15,19 0 16,-1-18-1,0 0 1,1 0 0</inkml:trace>
  <inkml:trace contextRef="#ctx0" brushRef="#br0" timeOffset="192.81">22260 6368 0,'-17'-18'31,"34"36"-31,-34-54 16,105 1-16,-53 35 16,0-18-16,18 18 0,18 0 15,-18-17-15,17-1 0,-34 1 0</inkml:trace>
  <inkml:trace contextRef="#ctx0" brushRef="#br0" timeOffset="409.34">23160 6068 0,'0'-18'0,"0"36"0,-18-54 31,1 36-31,-89 89 15,53-19 1,35-52-16,1 17 16,17-17-16,0 17 0,0-17 0,0-1 0,0 1 15,17 17-15,1-17 0,-1 17 0,1-17 16,0-18-16,-1 17 0</inkml:trace>
  <inkml:trace contextRef="#ctx0" brushRef="#br0" timeOffset="865.87">23301 6262 0,'18'-35'16,"-1"35"-16,-52 35 0,88-70 15,0 70 16,-53 53-31,17-53 16,-17 1-16,0-1 16,0-18-1,0 1 1,-35-36 15,18-70-15,17 35-16,0 18 15,17 0 1,1 0-16,17 17 0,36 18 16,-36 0-1,-17 18-15,-1 17 16,1-35-16,-18 35 0,17-35 0,-17 35 16,18-17-16,-18 17 0,0 1 15,0-19-15,18 1 0,-18-1 16,17 1-16,-17 0 15</inkml:trace>
  <inkml:trace contextRef="#ctx0" brushRef="#br0" timeOffset="1121.99">23795 6138 0,'0'0'0,"0"-17"15,17 17-15,54 35 32,0 141-17,-71-140 1,0-1-16,0 35 16,0 1-16,0-53 0,-18 17 15,18 18-15,-18-53 0,1 17 16,17 1-16,-18 0 0,0-18 15</inkml:trace>
  <inkml:trace contextRef="#ctx0" brushRef="#br0" timeOffset="1306.33">24289 6403 0,'35'-18'16,"-70"36"-16,105-71 0,-52 53 15,70-18 1,-70 18-16,-1 0 0,1 0 16,0 0-16,-1 0 0</inkml:trace>
  <inkml:trace contextRef="#ctx0" brushRef="#br0" timeOffset="1457.05">24412 6491 0,'-17'18'0,"34"-36"15,-52 36 1,53-1 0,87 1-1,-69-18-15,-1 0 0,-17 0 16,35 0-16</inkml:trace>
  <inkml:trace contextRef="#ctx0" brushRef="#br0" timeOffset="2203.02">25171 6562 0,'-36'0'0,"72"0"16,-89 0 0,88 0 30,53 0-30,-52 0-16,34 17 16,71 19-16,-106-19 15,36-17-15,-18 0 0,-35 18 0,17-18 16,0 17-16,0-17 16,-17 0-16,0 0 15,-1 0 16,-17-17-31,0-1 0,0 1 16,0-1-16,0-17 0,0-36 16,0 18-1,0-17-15,0 34 0,-17 1 16,17 0-16,0 0 0,-18-36 16,18 53-16,0-17 0,0 0 0,0-1 15,0 1-15,18 18 0,35-72 16,35 1-1,-53 71-15,18-19 0,-18 19 0,18 17 16,159-36 0,-177 36-16,0 0 0,1 0 15,70 89 1,-89-72-16,1 160 16,-18-125-16,-18 19 15,-17 17-15,0 0 0,-18-17 0,0 0 0,17 17 16,1-53-16,18 18 0,-19-18 0,1 0 15,17 1-15,1-19 0,-1 36 32,18-35-17,124-18 1,-72 0-16,19-18 0,-18 18 0,35-17 0,-35-1 16,18 18-16,-18 0 0,-1-18 0,-34 18 15,35 0-15,-35-17 0,17 17 0,-17-18 16</inkml:trace>
  <inkml:trace contextRef="#ctx0" brushRef="#br0" timeOffset="2864.98">28205 5768 0,'0'-18'0,"0"36"15,0-53-15,0 17 16,-53 0 0,-106 54-1,106 17-15,-141 88 16,88 17-16,53-52 16,53-35-16,0 17 15,0-17-15,0-19 0,18 1 0,17 0 16,36 35-16,-18-52 15,-18 17-15,18-53 0,0 35 0,0-35 16</inkml:trace>
  <inkml:trace contextRef="#ctx0" brushRef="#br0" timeOffset="3298.57">29263 5768 0,'0'-18'0,"0"36"0,0-53 16,35 17-16,0 18 15,18-18-15,0 18 0,18 0 16,-36 0-16,18 36 0,-18-1 0,1 0 15,-19 18-15,1 88 16,-18-17 0,-35 70-16,-18-124 0,-88 160 15,88-160-15,0-17 0,-35 0 16,52-18-16,-17-17 0,18 0 16,0-18-16</inkml:trace>
  <inkml:trace contextRef="#ctx0" brushRef="#br0" timeOffset="7896.13">22137 8096 0,'-18'0'0,"18"-17"15,0-1 1,0 0 0,0 1-16,18-19 15,17 19-15,89-19 16,-19 36 0,-87 0-1,17 36-15,-17-19 0,-18 1 0,18 0 16,-18 35-1,0-36-15,0 19 0,-36 16 0,19-34 16,-1 0-16,0 17 0,1-35 0,-71 53 16,35-18 15,35-35-15,89-17 15,17 17-16,-53 0 1,18 52 0,-53-16-1,0-19-15,-18 19 0,1-19 16,-1 1-16,-35 17 0,18-35 16,17 0-16,1 0 0,-1 18 0,-17-18 0,-36 17 46,36-17-14,52 0-32,-17-17 0,36-1 0</inkml:trace>
  <inkml:trace contextRef="#ctx0" brushRef="#br0" timeOffset="8379.25">22772 8114 0,'17'0'16,"-34"0"-16,70 0 15,-18 35 1,-17-17-16,-1 88 0,-17-89 0,0 1 15,18 0-15,-18 17 0,0-18 0,0 54 16,0-53 0,-35-1 15,17-17-15,0-53-1,18 18-15,0-18 16,0 0-16,18-35 15,0 53-15,17 0 0,-17 17 16,-1 0-16,18 18 0,1-17 16,-19 17-16,1 0 0,0 0 15,-1 0-15,36 105 16,-35-34-16,-1-18 16,1 88-1,-18-123 1,35 17-1,36-35 1,-53 0 0</inkml:trace>
  <inkml:trace contextRef="#ctx0" brushRef="#br0" timeOffset="8647.09">23530 8273 0,'-17'0'16,"34"0"-16,-52-18 16,88 0 30,159 18-14,-195 0-32,1 0 0,17 0 15,-17 0-15,-1 0 0</inkml:trace>
  <inkml:trace contextRef="#ctx0" brushRef="#br0" timeOffset="8877.39">23812 8096 0,'-52'-53'15,"52"36"-15,52 87 0,-122-140 16,70 52-16,-18 106 31,18 36-15,0-71-1,0 17-15,0-35 0,0 1 16,0 17-16,0-18 0,18-17 16,-18-1-16,18-17 0</inkml:trace>
  <inkml:trace contextRef="#ctx0" brushRef="#br0" timeOffset="9812.01">24289 8114 0,'-18'0'0,"18"-35"31,0-1 16,35 1-47,-17 35 16,0-18-16,-1 18 15,1-17-15,17 17 0,-17 0 16,-1 0-16,-17 17 0,18-17 16,0 53-16,-18-35 15,0 17-15,0 1 16,0-19-16,0 54 0,-36-18 16,19-18-16,-18 18 0,17-36 15,-17 36-15,17-35 0,0 0 16,1-18-16,-1 17 0,0 1 0,1-18 15,-18 35 1,17-35 0,0 0-1,18-17 17,0-1-17,18 18-15,0-35 16,17 35-1,-18 0-15,1 0 16,0 0-16,-1 17 16,1 1-16,0-18 0,-18 18 15,17-1-15,19 36 32,-36-35-32,17-18 0,1 17 0,-1 1 15,1-18-15,17 0 16,36 0-1,-53 0-15,17 0 0,-17 0 0,17 0 16,-18 0-16,36-35 0,-17 17 16,-19 18-16,36-35 15,-35 35-15,-1 0 16,1-18-16,0 18 16</inkml:trace>
  <inkml:trace contextRef="#ctx0" brushRef="#br0" timeOffset="11512.37">25418 7973 0,'0'0'16,"-18"0"15,124 17 32,35 19-48,-88-36 1,141 53-16,-159-36 15,18-17-15,-35 18 0,35-18 16,-36 0-16,1 0 16,-18 18-16,18-18 15,-1 0 1,-34 35 15,-89 0-31,-35 36 16,-1-18-1,125-36-15,-18-17 0,17 0 16,-17 18-16,35-1 0,-36 1 0,1 0 16,0-1 15,17-17-15,1 0-1,34 0 32,1 0-31</inkml:trace>
  <inkml:trace contextRef="#ctx0" brushRef="#br0" timeOffset="11927.43">26247 8414 0,'17'0'31,"-34"35"32,-89 36-48,53-71-15,0 35 16,-18 0-16,1-17 16,35-1-16,17 1 0,-17-18 15,17 18-15,-17-18 0,17 0 0,-17 17 16,35 1-16,-18-18 15,1 0-15,-1 0 16,53 0 47</inkml:trace>
  <inkml:trace contextRef="#ctx0" brushRef="#br0" timeOffset="13394.49">27199 8149 0,'0'18'31,"0"17"172,35-35-124,-17 0-64,-18-18 1,0 1-1,0-1 1,-106 18 0,89 18-16,-19-1 0,19 1 15,-19-18-15,36 18 0,-35-1 16,17 19-16,1-36 0,17 17 0,0 1 16,0 0-16,0-1 0,0 54 31,53-36-16,17-35 1,19 0 0,-37 0-1</inkml:trace>
  <inkml:trace contextRef="#ctx0" brushRef="#br0" timeOffset="13827.75">27605 8220 0,'-18'0'219,"1"17"-203,34-17 46</inkml:trace>
  <inkml:trace contextRef="#ctx0" brushRef="#br0" timeOffset="14525.6">28187 8114 0,'18'0'16,"-36"0"-16,53 0 0,-17 0 0,-1 0 16,1 0-16,-36 53 47,-34-36-32,34-17-15,0 0 16,1 0-16,-1 0 15,0 0-15,1 0 16,17-35 0,0-18-1,53 0 17,-18 18-32,-17 35 15,-1 0-15,1 0 16,-1 0-16,1 18 0,0 17 15,-1-17-15,1 17 0,0-17 16,-1 70-16,36 70 16,-53-122-16,0-1 15,18 36-15,0-1 16,-18-52-16,0 17 16,17-35-16,-17 18 0,0-1 15,0 1 1,-35-18 15,-71 0-15,18-18-1,17-17 1,54 35 0,-1-35-16,0 17 31,18-52-16,0 52-15,53-17 16,-17 17-16,-1-17 16,0 35-16,-17-18 0,-1 0 15,1 1-15,17-1 0,1 1 16</inkml:trace>
  <inkml:trace contextRef="#ctx0" brushRef="#br0" timeOffset="14797.1">28804 8079 0,'-70'-18'47,"-18"71"-32,35 17 1,53-52-16,-18 35 16,18-35-16,0-1 0,0 19 0,0-1 15,18 0-15,-1-35 0,1 35 16,0-35-16,-1 18 0,18 0 0,-17-18 16</inkml:trace>
  <inkml:trace contextRef="#ctx0" brushRef="#br0" timeOffset="15239.04">28875 8220 0,'0'0'0,"35"0"47,0 53-32,-35-36-15,18-17 0,-18 36 16,0-19 0,0 1-16,0-1 15,0 1-15,-35-18 32,17-18-17,18 1-15,0-1 16,0-17-16,0 17 15,0 1-15,0-1 0,0 0 0,18 1 0,-1-1 16,19 0-16,-1 1 16,36 17-1,-54 0 1,1 17-16,-18 19 16,17 70 15,-17-71-31,0-18 15</inkml:trace>
  <inkml:trace contextRef="#ctx0" brushRef="#br0" timeOffset="15483.7">29192 7973 0,'18'-18'16,"53"36"15,17 52-31,-71-34 0,36 87 16,-35-88-1,-18 18-15,0 18 0,0-36 16,-35 18-16,-36 0 0,18-18 15,-158 36 1</inkml:trace>
  <inkml:trace contextRef="#ctx0" brushRef="#br0" timeOffset="17542.68">22137 9490 0,'-18'0'16,"1"0"31,17-36-16,35 36-31,-18 0 0,1 0 16,0 0-16,-1 0 0,1 0 15,0 0-15,-1 0 0,1 0 0,35 36 47,-53 34-31,0-52-16,-35 0 15,17-1 1,0 1-16,1-18 16,-1 0-1,71 0 48,35 17-48,-70 1 1,-18 17-16,0 1 16,-18-1-16,0-17 15,-17-1-15,0 18 16,0-35-16,17 18 15,0-18-15,1 0 0,-19 0 32,19 0-17</inkml:trace>
  <inkml:trace contextRef="#ctx0" brushRef="#br0" timeOffset="18143.59">22578 9631 0,'0'-18'15,"0"36"-15,35-36 47,0 106-31,-17-70-1,-18 17-15,0 1 16,0-19-16,0 1 16,0-1-1,0-87 48,0-18-48,18 52-15,17-16 16,-35 34-16,35 0 0,-17 1 16,17-19-16,-17 36 15,-1 0-15,19 0 0,-19 0 16,1 36 0,0 52-1,-18-53-15,0 0 16,17 36-1,1-53-15,-18-1 16,17-17-16,1 18 0,70-1 31</inkml:trace>
  <inkml:trace contextRef="#ctx0" brushRef="#br0" timeOffset="18634.84">23407 9701 0,'-18'0'15,"1"0"-15,-1 0 16,0-17 46,89 17-46,17 0 0,-53 0-16,1 0 0,52 0 15,-53 0-15,0 0 0,-17 0 16,17 0 0,-17 0-1,-1 0 1</inkml:trace>
  <inkml:trace contextRef="#ctx0" brushRef="#br0" timeOffset="19105.08">23548 9507 0,'0'0'0,"0"-17"47,-18 17 0,36 264-16,-18-211-15,0-35-16,0-1 0,0 19 16,18-1-1,-18 0 17,17-35 14</inkml:trace>
  <inkml:trace contextRef="#ctx0" brushRef="#br0" timeOffset="19958.34">24095 9525 0,'0'-18'16,"0"36"-16,-18-36 16,18 1 15,0-1-16,0-35 1,18 36 0,17-1-1,0 18-15,-17-18 16,17 18-16,-17 0 16,-1 0-16,1 18 15,-18 0-15,0-1 0,0 1 0,18 17 16,-18 0-16,0 18 15,0-35-15,-18 17 16,18 0-16,-18-35 0,1 36 0,-1-1 16,-52 36-1,52-71 1,0 35-16,1-35 0,-1 0 31,0 17-15,1-17-16,17-17 47,0-1-32,17 1-15,1 17 16,35 0 0,-18 35-1,1 0 1,-19-17-1,36 17 1,-35-35-16,-1 0 16,1 0-16,0 0 0,17 0 0,35 0 15,-17 0 1,18-18-16,-53 18 16,17-17-16,-17 17 0,17-18 15</inkml:trace>
  <inkml:trace contextRef="#ctx0" brushRef="#br0" timeOffset="20912">24924 9454 0,'-18'0'0,"0"0"47,54 0-31,87 18-1,124 53 1,-176-54 0,-36 1-16,-17-18 15,-1 0-15,1 0 0,0 0 16,-1 0-16,-17 18 0,18-18 15,-18 17 1,-18-17-16,-35 35 0,18-17 16,-53 35-16,-18 0 15,18 0-15,52-18 16,-34 0 0,52-35-16,1 18 0,-1 0 0,0-18 0,18 17 15,-17-17-15,17 18 0,-18-18 16,0 18-1,18-1 1,18-17 31</inkml:trace>
  <inkml:trace contextRef="#ctx0" brushRef="#br0" timeOffset="21259.97">25647 10001 0,'18'0'46,"-36"0"-46,-35 53 16,-35-18-16,-18 18 16,-17 0-16,87-35 15,1-18-15,0 35 0,-1-17 16,1-18-16,0 17 47,70-17 0</inkml:trace>
  <inkml:trace contextRef="#ctx0" brushRef="#br0" timeOffset="24790.94">27111 9490 0,'-18'0'31,"1"0"-15,34 0 15,36 0-15,-35 0-16,0 0 16,-1 17-1,18 36-15,-17-35 0,-18 0 16,0 17-16,0 18 0,0-36 15,0 1-15,0 17 0,0-17 0,0 0 0,0-1 16,0 1-16,0 52 31,-18-52 1,1-18-17,17-53 16,17-35-15,1 0 0,70-53-1,-17 52 1,-36 72-16,-17-1 16,88-35-1,-89 53 1,18 0-16,-17 0 31,-18 18-31,18 35 16,-18-36-16,0 1 0,0 17 15,0 1-15,0-19 16,0 1-16,0 0 0,0 17 0,0-18 0,0 1 16,17 0-16,-17 52 15,18-17 1,0-18-1,35-17 1,17-18 0,-35 0-16,-17-18 0,17 18 15,-17-17-15,17 17 0,-17-18 16,35-17 0,-36 35-16,1 0 62,-36 18-31,1-18-31,-1 17 16</inkml:trace>
  <inkml:trace contextRef="#ctx0" brushRef="#br0" timeOffset="26044.7">26776 9631 0,'-18'0'32,"1"0"-1,17 17-15,0 1-1,17-18 16,1 0-31,-18-18 47,-35 18-31,-1 0 15,19 0-15,17 18-1,17-18 32,1 0-31,0-18 0,-54 18 46,19 0-46,17 18 46,35-36-31,-53 18 48</inkml:trace>
  <inkml:trace contextRef="#ctx0" brushRef="#br0" timeOffset="32155.91">26035 9578 0,'0'-35'125,"18"-1"-109,-1 1-1,1 17 1,0 18-16,34-35 16,-16 35-16,-19 0 15,1 0-15,0 0 0,-1 0 0,19 0 16,-1 71 15,-35-36-15,0 0-16,0 1 0,0-1 31,-35 0-15,17-17-16,0-18 15,18 17 1,-17 1-16,52-36 78,18 1-62,0 17 15,0 70-16,-53-34-15,-36 87 32,1-105-17,0 17-15,0-17 16,-1-1 0,19-17-16,-1 0 31,0 0 0,18 18-15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9T15:01:18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26282 10160 0,'-18'18'31,"71"17"1,194-17-1,-176-18-31,493 35 31,-299-35-15,-177 17-1,-18-17 17</inkml:trace>
  <inkml:trace contextRef="#ctx0" brushRef="#br0" timeOffset="2044.23">26547 10266 0,'-18'0'0,"-35"0"31,265 0 0,176 0 1,-300 0-32,71 0 0,-71 0 15,71 0 1,-107 17-16,-16-17 15,-19 0-15,1 0 0,-18 18 32,-141 0-1</inkml:trace>
  <inkml:trace contextRef="#ctx0" brushRef="#br0" timeOffset="11546.11">29228 10248 0,'35'-35'31,"-70"70"-31,123-70 16,-71 35-16,36 35 15,-53-17 1,18 35 0,0 0-16,-18-36 15,0 1-15,0 0 32,-18-18-1,18-36 0,0-17-15,18-35-16,105 0 31,-70 88-31,-35 0 16,-1 0-16,1 18 15,0 17-15,-1 35 31,-17-52-31,0 0 0,0 17 16,0-17-16,0 17 16,0 0-16,0-17 15,0-1-15,0 1 16,0 0-16,0-1 0</inkml:trace>
  <inkml:trace contextRef="#ctx0" brushRef="#br0" timeOffset="12058.28">30021 10160 0,'0'-18'47,"18"18"-16,35 0-15,35 36 0,-53-36-16,1 35 15,-19-35-15,1 0 0,0 18 16,-1-18-16,1 0 0,-18 17 0,18-17 0,-1 0 15,1 18 1,-18 35 0,-53-18-1,35-17-15,1-1 16,-72 19 0,89-19 15,-17-17-16,-1 0-15</inkml:trace>
  <inkml:trace contextRef="#ctx0" brushRef="#br0" timeOffset="12316.57">30568 10425 0,'18'0'0,"-71"70"47,-123 36-31,123-88-16,17-1 15,19 1-15,-1-18 0,0 0 16,1 18 0,-1-1-1,18-34 17</inkml:trace>
  <inkml:trace contextRef="#ctx0" brushRef="#br0" timeOffset="12699.85">30868 10160 0,'0'0'0,"0"-18"16,-106 107 31,106-19-32,0-52 1,0 17 0,18-17-16,17-18 0,-35 17 0,18-17 15,-1 0-15,1 0 0,0 0 0,-1 0 16,1 0-16,0 0 15,35-88 1,-53 70-16,0 1 16,0-1-16,-36 18 15,19-17-15,-1 17 0,0 0 16,1 0-16,-1 0 0,-17 0 0,17 17 0,-52 36 31</inkml:trace>
  <inkml:trace contextRef="#ctx0" brushRef="#br0" timeOffset="13847.42">30780 11606 0,'70'0'32,"19"0"-17,-54 18-15,0 0 0,53 87 32,-88-34-17,0-36-15,0 1 16,-17-1-1,17-17-15,-18-1 16,0-17 0,1 0-1,-1-53 1,18-35 0,0 70-16,53-70 31,71 18-16,-89 70-15,-18 0 16,1 0-16,0 0 0,-1 17 16,-17 19-16,18-1 0,-18-18 15,18 19-15,-18-1 16,0 36 0,0-54-16,0 19 15,17-19 1,1-17-16</inkml:trace>
  <inkml:trace contextRef="#ctx0" brushRef="#br0" timeOffset="14364.64">31697 11536 0,'-18'0'15,"36"0"1,-36-18-16,1 18 16,70 0 30,17 18-30,-52-18-16,17 17 0,0 1 16,1 0-16,-1-18 0,-17 17 0,-1-17 0,19 18 15,-19-18-15,1 18 0,-1-18 0,1 17 16,0-17 0,-1 18-1,-70 35 1,-52 35 15,34-35-31,1-18 16,34-35-1,19 18-15,-1 0 0,0-18 16,1 17 0,34-17 30</inkml:trace>
  <inkml:trace contextRef="#ctx0" brushRef="#br0" timeOffset="14649.26">32226 11906 0,'18'18'16,"-36"-36"-16,36 54 0,-18-19 16,-18 1-16,-35 35 15,0-36-15,-35 36 16,53-35-16,-71 17 16,71-17-16,17-18 15,-35 35-15,36-35 0,-1 18 0,0-18 16,-17 17-1,17-17 1</inkml:trace>
  <inkml:trace contextRef="#ctx0" brushRef="#br0" timeOffset="15268.49">32579 11642 0,'18'-18'15,"-1"18"1,-17 106 15,0-53-15,0 0-1,0-36-15,0 36 0,0-17 16,0-19-16,0 1 0,0-1 16,0 1-1,0 0-15,0-71 47,0 18-31,0-1-16,0-17 15,0 36-15,0-19 0,0 1 16,0 17-16,0-17 0,0 0 0,0 0 16,0-1-16,0-17 15,0 18 1,-17 35 15,-19 71 0,-17-1-15,18 1 0,18-18-16,-1-53 0</inkml:trace>
  <inkml:trace contextRef="#ctx0" brushRef="#br0" timeOffset="15451.37">32438 12065 0,'0'18'0,"0"-36"0,18 36 31,70-1-15,-71-17-16,36 0 16,35 0-16,-70 0 15</inkml:trace>
  <inkml:trace contextRef="#ctx0" brushRef="#br0" timeOffset="39070.11">26970 10107 0,'17'0'125,"142"35"-79,-123-35-30,122 36-16,-122-36 16,-19 0-16,18 0 0,-17 0 0,17 0 15,1 0-15,-19 0 0,19 0 0,-1 0 16,18 0-16,-36 0 0,54-18 16,-18 18-16,-35 0 0,52-18 15,-35 1-15,-17 17 0,53-36 16,-36 36-16,-18-17 0,19-18 0,-19 35 15,19-36-15,-19 1 0,1 17 16,17 1-16,-17-1 16,88-194 15,-89 177-31,36-141 16,-35 88-1,-18 35 1,0 17-16,0-70 31,-35 36-15,-36 17-1,71 35-15,-71-17 16,54 17-16,-18 1 16,-1 17-16,19-18 0,-19 18 0,19 0 15,-1-17-15,-70 17 16,53 0-16,-36 0 15,36 0 1,-71 0 0,-18 52-16,72 1 15,-1-35 1,35 0-16,0-1 0,-17 19 16,-53 69-1,88-87 1,-18 0-16,1 17 15,-19 71 1,36-71 0,-17-17-16,17 17 0,0-17 0,0-1 0,0 1 15,0 0-15,0 17 16,17 53 0,1-53-16,0-17 15,-18 17-15,17 0 0,1-35 16,-18 36-16,35-1 15,36 18 1,-18-35 0,35-1-1,-53-17 1,-17 0-16,17 0 0,-17 0 16,17 18-16,0-18 0,1 0 15,-19 0-15,36 0 31,-18 0-15,-17 0 0,0 0 31,-1 0-1</inkml:trace>
  <inkml:trace contextRef="#ctx0" brushRef="#br0" timeOffset="43407.27">28381 6068 0,'0'0'0,"-18"-18"47,18 0-16,18 18-15,17 36-1,1 52 1,-19-53-16,-17 1 0,0-19 16,18 18-16,-18 1 0,0-1 15,0 18 16,-18-35-31,1-1 16,-1-17 0,0 0-16,18-17 31,0-36-15,0 0-16,18 17 15,70-52 1,-35 18-1,-18 52-15,18-35 0,-35 53 16,17 0-16,-35-18 0,18 18 0,-1 0 0,1 0 16,0 0-16,-18 36 15,0 105 17,-18-123-32,18 34 0,0-16 15,0-1-15,0-17 16,88-1-1,-53-17 1,1 0-16,140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9T15:08:22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1852 14340 0</inkml:trace>
  <inkml:trace contextRef="#ctx0" brushRef="#br0" timeOffset="3469.99">12065 14270 0</inkml:trace>
  <inkml:trace contextRef="#ctx0" brushRef="#br0" timeOffset="40207.92">3475 5980 0,'0'0'0,"0"-18"15,0 0 1,-141 18 0,-36 124 15,142 35-16,123-18 1,-52-124-16,-1 36 16,18 18-16,-18-18 15,-35-18-15,18 0 0,-18-17 16,0 52-16,-36-52 16,19 17-16,-1-35 15,-17 36-15,17-36 16,-17 17-1</inkml:trace>
  <inkml:trace contextRef="#ctx0" brushRef="#br0" timeOffset="40433.67">3052 6597 0,'-18'0'0,"18"-18"0,-18 1 16,18-1-1,0 0-15,0 1 0,36-1 16,52 0-16,-35 1 0,0-1 15,17 1-15,-35-1 0,18 18 0,-35 0 16,35-18-16</inkml:trace>
  <inkml:trace contextRef="#ctx0" brushRef="#br0" timeOffset="40636">4022 6068 0,'0'0'15,"-53"0"1,-53 88 15,71-17 1,17-1-32,18 54 0,35-89 0,-17 0 15,17 0-15,0-35 0,-35 36 0,36-36 16,-36 17-16</inkml:trace>
  <inkml:trace contextRef="#ctx0" brushRef="#br0" timeOffset="41030.72">4145 6297 0,'0'0'0,"0"-35"15,18 35-15,-1 0 31,36 141 1,-53-106-32,0-17 0,0 17 15,0 0 1,0-17-16,-17-18 31,-1-71-15,18-17-1,0 18-15,0 52 0,0-52 16,18 52 0,17 0-16,-17 1 0,-1 17 0,19 0 15,-19 0-15,-17 17 16,0 19-16,18-36 0,-18 35 16,35 124-1,-35-142 1,0 18-1</inkml:trace>
  <inkml:trace contextRef="#ctx0" brushRef="#br0" timeOffset="41266.82">4480 6032 0,'18'-35'16,"123"106"15,-123-18-15,17 35-16,-35-53 15,0 18-15,0 0 0,0 0 0,0 0 16,-35 35-16,35-53 0,-18 1 0,-17-1 16,35-18-16,-36 1 31</inkml:trace>
  <inkml:trace contextRef="#ctx0" brushRef="#br0" timeOffset="41456.9">5045 6262 0,'35'-18'0,"-35"1"15,18 17-15,-1 0 0,1-18 16,35 18-16,-36-18 16,89 18-16,-70 0 15,-19 0-15</inkml:trace>
  <inkml:trace contextRef="#ctx0" brushRef="#br0" timeOffset="41589.8">5239 6403 0,'-36'18'0,"36"-1"0,142-17 47,69-17-31</inkml:trace>
  <inkml:trace contextRef="#ctx0" brushRef="#br0" timeOffset="42519.03">6579 5627 0,'-35'-18'0,"0"18"15,17 0-15,-17 0 0,0 35 16,-54 54-16,54-36 0,0-18 15,0 35-15,17-34 0,0 34 0,1-17 16,17 18-16,0-18 0,0 0 0,0 52 16,0-52-16,17 0 0,19 18 15,52-1 1,0-34 0,-70-36-16,17 0 15,0 0-15,-17-36 16,17 19-16,-17-1 0,17-35 0,-17 18 0,-1 0 15,1-1-15,-1-17 0,1 0 0,0 1 16,-1-19-16,-17 36 0,0-54 16,-17-140 15,-1 212-31,0-19 0,-17 1 16,0 17-16,-18 18 15,-53 0 1,53 53-16,36-35 15,-1 17-15,-17-17 0,35 17 0,0-17 16,-18 17-16,18-17 0,0 17 0,0-17 16,0 17-16,0-18 0,0 19 0,53-1 15,70 18 1,-105-35-16,17-1 16,36-17-16,-36 18 15,36-18 1,-36 0-16</inkml:trace>
  <inkml:trace contextRef="#ctx0" brushRef="#br0" timeOffset="42837.83">7461 5838 0,'-17'-70'31,"17"52"-15,17 106-16,-105-158 15,35 123-15,-17 35 16,34-35-16,36-18 0,-35 36 0,17-18 15,89 299 17,211-193-17</inkml:trace>
  <inkml:trace contextRef="#ctx0" brushRef="#br0" timeOffset="43325.97">9155 5609 0,'0'0'0,"0"-35"16,17 0 0,107 70 15,-89-17-31,18 52 0,17 106 15,-52-34 1,-18 87-16,-35-141 0,0 0 16,-18-52-16,17 34 15,-17-17-15,0-18 0,36 1 0</inkml:trace>
  <inkml:trace contextRef="#ctx0" brushRef="#br0" timeOffset="50381.51">3881 8819 0,'0'-17'47,"0"-36"-31,17 35-1,18 1-15,-17-1 0,35 18 16,-35 0-16,70 0 16,-71 0-16,72 53 15,-72 17 1,-17-17-16,-35 53 31,17-88-31,-17 17 0,17 0 16,-17-17-16,18 0 0,-19-1 15,36 1-15,-35-18 16,53 0 15,87-18-15,-34 18-16,0 0 16,-36 0-16,-17 18 15,17 0-15,-35-1 0,17 1 0,1-1 0,-18 19 16,0-1-16,-18 0 15,-87 36 1,-1-36 15,70-35-31,1 0 0,18 0 16,-1 0-16,0 0 16,18-53-1</inkml:trace>
  <inkml:trace contextRef="#ctx0" brushRef="#br0" timeOffset="50850.33">4480 8978 0,'0'-17'0,"18"17"0,0-18 16,-54 53-16,107-70 15,-36 35 1,-17 18-16,-1-1 0,-17 1 16,18-1-16,0 19 0,-18-19 0,17 36 15,-17-35-15,0 0 0,0 17 16,0 0 0,0-17-16,-17-18 31,-1-36-16,18-140 17,0 141-32,18 17 15,-18-17-15,17 35 0,1-18 0,0 1 16,70 17 0,-53 70-1,-17 54 1,-18-71-1,0-36-15,0 18 0,0 1 16,0-19 0</inkml:trace>
  <inkml:trace contextRef="#ctx0" brushRef="#br0" timeOffset="51146.27">4974 8537 0,'35'-17'0,"1"-1"15,-107 53-15,177-88 16,-88 53-16,-1 0 16,-17 18-16,18 0 0,-18-1 0,0 1 15,0-1-15,0 1 0,0 0 16,0 17-16,0 0 0,0 1 15,-18-1 1,89-53 15,105-141 1,-105 124-32,-36 18 0,-17-1 15,35 18-15,-18-18 16</inkml:trace>
  <inkml:trace contextRef="#ctx0" brushRef="#br0" timeOffset="51379.16">5450 8890 0,'0'0'0,"-17"0"16,34 0-1,36 0 1,-35 0-16,35 0 0,35-18 0,-35 1 16,70 17-1,-87 0-15,-1 0 0,0 0 0,-17 0 16,17 0-16,-17 0 0,-1 0 16</inkml:trace>
  <inkml:trace contextRef="#ctx0" brushRef="#br0" timeOffset="51580.94">5909 8661 0,'0'-18'0,"0"36"0,-35-71 16,17 53 0,-17 247 15,17-89-16,18-105-15,0 36 16,0-72 0,0 18-16,0 1 0,0-19 15,18-17-15</inkml:trace>
  <inkml:trace contextRef="#ctx0" brushRef="#br0" timeOffset="52068.4">6315 8643 0,'123'-35'31,"-88"52"-16,-193 1-15,334 35 0,-158-35 16,-1 35-16,-17-36 0,0 36 16,0-35-16,0 123 15,0-124-15,0 19 0,-17-36 16,-1 70 0,0-70-16,1 0 15,-18-53 16,52-52-15,1 52-16,35-36 16,35-16-16,-53 69 15,-17 1-15,-1 35 0,1 0 0,0 0 16,-1 0-16,1 0 0,0 0 0,-1 35 0,1 1 16,53 175-1,-71-175 1,0 34-16,0-35 15,0 18-15,0-17 16,17-1-16,1-18 16,-18 1-16</inkml:trace>
  <inkml:trace contextRef="#ctx0" brushRef="#br0" timeOffset="53296.07">8008 8449 0,'18'0'0,"-1"0"47,1 0-47,-53 0 32,-159 176-1,53-70-16,105-88-15,19 0 0,-19-1 0,1 18 16,17-35-16,1 18 16,-1 0-16,-17-1 15,17 1 1,1 0 15,-1-1 0,106 19 63,106 16-78,-35 19-1,-53-36 1,-71-35-16,0 18 16,-17 0-16,0-18 15,-1 0-15,1 0 47,0 0-31</inkml:trace>
  <inkml:trace contextRef="#ctx0" brushRef="#br0" timeOffset="53652.88">7655 9366 0,'-53'18'31,"36"0"-15,87-18 31,230 0-32,-229 0 1,-36 0-16,18 0 0,-18 0 0,-17 0 16,52 0-16,-52 0 0,17 0 15,-17 0-15,0 0 16,-1 0-16</inkml:trace>
  <inkml:trace contextRef="#ctx0" brushRef="#br0" timeOffset="56029.52">9013 8696 0,'0'18'94,"0"-1"-63,18-17 94,0-17-46,-18-36-33,-18 53-30,0 0 0,-70 0-1,71 17 1,-1-17-16,0 18 0,-17 17 16,17-17-16,18 0 0,0-1 15,-17 1-15,17-1 0,0 1 0,0 70 31,88-35-15,-53-35-16,-17-18 0,17 17 16,-17-17-16,17 0 0,0 0 15,18 0 1,-35 0-16,-18-17 0,18 17 0,-18-18 16,17 18-1,1-17 1</inkml:trace>
  <inkml:trace contextRef="#ctx0" brushRef="#br0" timeOffset="56352.45">9260 8978 0,'18'0'16,"-36"0"-16,71 0 15,-35 0-15,0 18 0,-1-18 16,1 0-16,0 17 0,-18 1 16,0 0-16,0-1 0,0 1 0,0 0 15,0 17-15,-18-35 0,-17 35 16,-18 53 0,53-70-1,0 0 1,35-1-1,-17-17 1,35 0-16,-18 0 0,35 0 16,-34 0-1,-1 0-15,-17-17 0,-1 17 16,1 0-16,-18-18 0,17 0 16</inkml:trace>
  <inkml:trace contextRef="#ctx0" brushRef="#br0" timeOffset="56798.6">9719 8855 0,'0'-18'47,"0"36"-47,-35-54 15,52 54 48,1-18-48,0 0-15,-1 0 16,-17-18-16,0 1 16,0-1-1,-17 18-15,-1 0 16,0 0-16,1 0 16,-1 0-16,0 0 15,18 18-15,0-1 16,0 1-1,0 0-15,18-18 16,-18 17-16,18-17 0</inkml:trace>
  <inkml:trace contextRef="#ctx0" brushRef="#br0" timeOffset="57413.82">10336 8555 0,'0'0'0,"18"0"15,0 0 17,-36 17-17,18 1-15,-53 0 16,18-18-1,0 17-15,17-17 16,0-17-16,18-1 16,0 0-16,0-52 15,36-1 1,16 36 15,-16 35-31,-19 0 0,1 0 16,0 35-16,-1-17 0,1 53 15,0-36-15,-1 35 0,-17-17 0,18 18 16,-1 35-16,-17-53 0,18 17 16,-18-35-16,0 18 0,0-35 15,0 105 1,0-87 0,-18-19-1,1-17-15,-71 0 31,-1-35-15,54 17 0,35 1-16,-17-1 0,-1 1 15,18-1-15,0 0 0,0 1 16,0-1-16,0 0 0,0-17 0,0 17 16,18-17-16,17-18 0,0 36 15,53-36-15,18-18 31,-88 71-31,17-17 0,-17-1 16</inkml:trace>
  <inkml:trace contextRef="#ctx0" brushRef="#br0" timeOffset="57646.18">10848 8555 0,'0'-18'0,"-35"18"47,-36 159-32,71-88 1,0-36-16,0 35 16,0-34-16,53 52 0,-35-53 0,-18-17 15,35 17-15,-17-17 0,-1-1 16,18 1-16</inkml:trace>
  <inkml:trace contextRef="#ctx0" brushRef="#br0" timeOffset="58047.35">10971 8819 0,'18'-17'0,"-36"34"0,36-52 15,0 18-15,17 17 31,0 70-15,-17-70-16,-18 35 16,0-17-16,0 0 15,0-1-15,0 1 0,0 0 16,-18-18 0,1-18-1,-1 18 1,18-18-16,0 1 0,0-19 15,0 19-15,0-1 0,0-17 0,0 17 16,0-17-16,70-36 16,1 36-1,0 35 1,-71 18-16,17-18 0,1 35 16,0-17-16,-1-1 0,-17 1 15,18 52-15,-18-34 16,17-19-16,-17 1 0,0 17 15,0-17 1</inkml:trace>
  <inkml:trace contextRef="#ctx0" brushRef="#br0" timeOffset="58239.31">11359 8537 0,'36'-53'15,"-72"106"-15,107-123 0,-71 52 0,35 18 16,36 0-16,-36 35 16,36 36-16,-36-18 0,-17 0 15,-1-18-15,-17 36 0,18-36 16,-18 18-16,0-18 0,0 18 0,-18 0 0,1 0 16,-19-18-16,1 0 0</inkml:trace>
  <inkml:trace contextRef="#ctx0" brushRef="#br0" timeOffset="59480.83">3298 8767 0,'18'-18'0,"-18"0"31,18 1-15,-54 34 15,-158 107-15,106-54-1,53-70-15,0 36 16,17-36-16,-17 35 0,17-18 15,-17 1 17,52 0-17,36-18-15,0 17 0,0-17 16,18 18-16,-18-18 0,105 18 16,-105-18-16,-17 0 15,-1 17-15,-17-17 0,-1 0 16,1 0-16,-1 0 0,1 0 15,0 18-15,-1-18 16,1 0 15,-36 0-15</inkml:trace>
  <inkml:trace contextRef="#ctx0" brushRef="#br0" timeOffset="59747.09">2981 9384 0,'-18'18'0,"36"-36"0,-53 53 16,17-35-16,53 0 31,54 0-15,-37 0-16,160 0 15,-159 0-15,53 0 16,-53 0-16,17 0 16,-52 0-16,17 0 0,-17 0 15,0 0-15,-1 0 0,-34 0 47</inkml:trace>
  <inkml:trace contextRef="#ctx0" brushRef="#br0" timeOffset="61893.3">600 9384 0,'17'0'78,"19"0"-62,-19 0 0,19 0-1,-19 0 17,18-35-32,-35-1 15,0 1 16,-17 35-15,-71 0 0,70 18-16,-17 17 0,-1-17 15,19 35-15,17-18 16,0 0-16,0-17 16,0 17-16,17-17 0,19-1 0,17 19 15,35-19 1,-71-17-16,19 0 15,-19 0-15,1 0 0,35 0 16,-35-17-16,17-1 16,-35 0-16,17 18 15,1-35 1,0 35 15,-1 0-15</inkml:trace>
  <inkml:trace contextRef="#ctx0" brushRef="#br0" timeOffset="62132.24">1147 9596 0,'17'0'31,"-34"0"-31,52 0 16,-35 17 0,0 18-1,0-17 1,17 53-16,-17-36 16,18-17-16,-18-1 15,0 1-15</inkml:trace>
  <inkml:trace contextRef="#ctx0" brushRef="#br0" timeOffset="62517.65">1323 9349 0,'0'-18'0,"-18"0"16,1 1 15,34 17 16,1 0-31,-18-18 15,-35 0 16,35 36 0</inkml:trace>
  <inkml:trace contextRef="#ctx0" brushRef="#br0" timeOffset="63093.42">1764 9084 0,'18'0'0,"-36"0"0,53-18 16,-17 18-16,-89 53 47,36-35-32,0-18 1,17 0-16,0 0 0,1 0 16,17-35-1,0-1 16,0 1-31,17 0 16,19 17-16,17 1 16,-18 34-1,0 71-15,-17-35 16,-1 0-16,1 0 0,-18 0 0,18 0 16,-1 18-16,1-19 0,-18 1 0,35 53 15,-35-88-15,18 88 16,-18-53-1,-18-36 17,-52-17-17,52 0-15,0 0 0,-17 0 0,-18-35 16,18 17-16,0 1 16,17-1-16,0 0 15,1-17-15,17 17 0,0 1 0,0-1 16,0-52-1,35 52-15,-35 0 0,35-17 16,1 17-16,-19 1 0,19 17 16,-19-18-16,36-17 15,-18 35-15</inkml:trace>
  <inkml:trace contextRef="#ctx0" brushRef="#br0" timeOffset="63298.05">2240 9137 0,'0'-18'16,"0"36"-16,-159 35 31,142-18-15,-19-17-16,1 70 15,35-35-15,0-35 0,0 34 16,0-34-16,53 53 15,-35-36-15,17-17 0,0-1 16,-17 1-16,0-18 0</inkml:trace>
  <inkml:trace contextRef="#ctx0" brushRef="#br0" timeOffset="63705.61">2311 9384 0,'0'-18'0,"0"1"16,-18 17-16,18-18 16,0 53 15,0 53-15,0-52-1,18-19-15,-18 1 16,0 0-16,-18-107 47,18 72-32,0-1-15,0-17 0,0 0 16,35-1 0,-17 19-16,0 17 15,35 35 1,-36 53-1,18 0 1,-35-70-16,0 17 16,0-17-16</inkml:trace>
  <inkml:trace contextRef="#ctx0" brushRef="#br0" timeOffset="63919.74">2469 9049 0,'0'-18'0,"0"36"0,0-54 15,18 36 1,0 18-16,35 53 16,-18 34-16,-17-52 0,-1 18 15,1-36-15,-18 36 0,0-36 0,-35 159 31,-1-141-31,-52 0 16,53-18-16</inkml:trace>
  <inkml:trace contextRef="#ctx0" brushRef="#br0" timeOffset="69063.5">4815 10795 0,'-35'0'47,"35"-18"-15,53-35-32,18 36 15,-18-1-15,-36 18 0,18 0 0,-17 0 0,17 0 16,-17 0-16,17 0 0,-17 71 31,-36 35-15,-35-36-1,18-52-15,0 17 0,0-17 16,17-1-16,0-17 16,1 0-16,17 18 0,70-18 46,-35-18-46,36 18 0,-36 0 0,18 0 16,-35 0-16,35 36 16,-36-19-16,1 1 0,-18-1 15,-88 142 17,70-141-32,-193 17 31,193-35-31,-17 0 0,17 0 15,18-35 1,35-18 0</inkml:trace>
  <inkml:trace contextRef="#ctx0" brushRef="#br0" timeOffset="69499.38">5397 10901 0,'18'-18'0,"0"18"0,17 0 16,0 0-1,1 0 1,-36 18-16,35 52 0,-35-52 16,18 0-16,-18 17 0,0-17 15,0 17-15,0-18 0,0 1 16,0 0-16,-18-18 15,0 0 1,-17-36 0,35 1-16,-18 0 0,18 0 15,0-1-15,0-69 16,18 34-16,35-17 16,-18 70-16,0-35 0,18 36 15,-53-1-15,36 18 0,-19 0 0,19 0 16,69 141-1,-105 53 1,0-88 0,18-71 15</inkml:trace>
  <inkml:trace contextRef="#ctx0" brushRef="#br0" timeOffset="69791.42">5944 10160 0,'0'-35'0,"18"35"0,-36 35 0,54-106 16,-19 71-16,18 0 15,1 0-15,-19 18 16,36 53-16,-17-1 15,-36 1 1,0-54 0,17-17 15,1 0-31,88-88 16,-71 53-16,18 0 15,-18 17-15,-35 0 0,35 18 16,1 0-1,-19 0-15,1 0 0</inkml:trace>
  <inkml:trace contextRef="#ctx0" brushRef="#br0" timeOffset="70008.43">6456 10707 0,'-18'0'0,"36"0"0,-36 17 15,106-17 17,106 0-1,-158 0-31,34 0 16,-34 0-16,-1 0 15,-35-17-15</inkml:trace>
  <inkml:trace contextRef="#ctx0" brushRef="#br0" timeOffset="70208.5">6844 10530 0,'-35'-35'16,"17"35"0,0 0-16,18 35 15,0 142 1,0 34-1,0-158 1,18 18-16,0-36 16,-1 0-16</inkml:trace>
  <inkml:trace contextRef="#ctx0" brushRef="#br0" timeOffset="70639.67">7126 10707 0,'18'-18'0,"-36"36"0,89-71 15,-71 35 1,35 18-16,-17 0 0,-1 0 16,18 0-16,18 53 0,-35 0 15,17 18-15,-35-54 0,0 1 16,0 35-16,0-36 0,0 19 0,0-1 15,-53 36 1,18-71 0,0-36-1,17-34 17,18-142-17,212-70 1,-142 264-1,1 18-15,-36 0 0,36 18 16,-36 17-16,-17 0 0,-1 18 16,-17-17-16,18 17 0,-18-18 15,0 0-15,0 18 0,0 18 0,0-1 16,0-52-16,-18 17 16,18 0-16,0-17 15</inkml:trace>
  <inkml:trace contextRef="#ctx0" brushRef="#br0" timeOffset="71181.48">8819 10407 0,'36'-35'31,"-72"70"-31,89-70 16,-123 70 15,17 0-31,-35 18 16,35 0-16,-35-18 0,35 1 0,-18-1 15,-17 18-15,53-36 0,-18 19 16,35-19-16,-17 1 0,-36 17 16,54-17 15,-1-18-31,71 0 47,-18 18-32,71 17-15,-53-18 16,0-17-16,141 71 16,-159-71-1,-17 0-15,35 18 0,-36-18 16,1 17 0,17-17-1,-35 18 32</inkml:trace>
  <inkml:trace contextRef="#ctx0" brushRef="#br0" timeOffset="71411.11">8326 11236 0,'-36'18'0,"72"-36"0,-89 53 16,17-35-16,36 18 0,-17 0 15,52-18 17,-17 0-32,35 0 0,17 0 15,-17 0-15,35 0 0,-35 0 16,88-18-16,-70 18 0,35 0 16,-71-18-16,-17 18 0,34 0 15,-34 0 1,0-17-1</inkml:trace>
  <inkml:trace contextRef="#ctx0" brushRef="#br0" timeOffset="101217.06">10672 10672 0,'0'-18'16,"-18"0"0,18 1 15,18 17-15,-1 0-16,1 0 0,-1 0 15,19 53-15,17 35 16,-36-71-16,1 36 15,0 0-15,-18-35 0,0-1 0,0 1 16,0 0-16,17-1 0,-17 1 0,0 0 16,0-1-1,0 1 17,0-53-17,0 17-15,0-35 16,0 18-16,0 17 15,0-35-15,0 0 0,0 36 16,0-54-16,0 36 0,18 17 16,-1-17-16,1 17 0,0 1 15,-1 17-15,54-18 16,-53 18 0,-1 71-16,18 34 31,-17-52-31,-18-35 15,0 0-15,18 17 0,-18-17 0,0-1 16,0 1-16,17-18 31,1 0-15</inkml:trace>
  <inkml:trace contextRef="#ctx0" brushRef="#br0" timeOffset="101831.52">11130 10037 0,'-18'0'0,"1"-36"32,17 19-17,17-1 1,19 0-1,17 1-15,0-1 16,-53 0-16,35 18 0,-17 0 16,-1 18-16,-17 158 47,-17-140-32,17-19-15,0 1 0,0 0 16,0-1 15,0 1-15,17-36-16,107-17 15,87-71 1,-34 36 0,-160 70-16,19-18 0,-1 18 15,-17 0-15,-1-18 16,1 18-1,-1 0 1,-17 18 0,0 0-16</inkml:trace>
  <inkml:trace contextRef="#ctx0" brushRef="#br0" timeOffset="105331.6">9948 10601 0,'-17'-18'16,"17"1"0,-18 17 15,0 70-15,18-52-1,0 105-15,0-70 16,0 0-16,0-35 0,0 17 0,0-17 15,0 17-15,0 0 0,0 18 32,0-35-17,0-1 1,0-52 15,18-35-15,-18 52-16,18 0 15,-18-70 1,17 53-16,-17-18 0,0 0 16,0 35-16,0-34 15,18 16-15,-18 1 0,0 0 16,0 17 0,-88 18 15,70 0-31,-35 35 0,0-17 15,0 17-15,18-17 16,17 0-16,1-18 16,-1 17-16,18 1 0,-17-18 15,-1 0-15,18 17 16,35 1 15,53-18-15,-70 0-16,0 0 15,17 0-15,-17 0 0,70 0 16,-71 0 0,19 0-1</inkml:trace>
  <inkml:trace contextRef="#ctx0" brushRef="#br0" timeOffset="105922.19">10372 10813 0,'0'17'32,"0"1"30,0 0-31,-18-18 63,18 35-78,0-18-1,0 1-15,0 0 16,0-1 0,0-52 15,18 17-15,-18 1-1,-36 17 32</inkml:trace>
  <inkml:trace contextRef="#ctx0" brushRef="#br0" timeOffset="107518.1">10372 10848 0,'0'18'109,"0"-1"-93,17-17 0,1 0-1,-18-17 32,-18 17-31,1 0-1,-1 17 1,18 1-16,0 17 31,35-35 1,-17 0-17,-18-18-15,0 1 16,0-1-16</inkml:trace>
  <inkml:trace contextRef="#ctx0" brushRef="#br0" timeOffset="108190.73">9207 9543 0,'-35'17'31,"18"89"-15,17-35-1,0 52 1,35-35 0,35 18-16,1-18 15,-18-70-15,-35 17 0,34 1 0,-34-36 16,17 17-16,-17 1 0,0-1 16,-1-17-16,1 0 0,0 18 0,-1 0 15,1-18 1,-1 0-16</inkml:trace>
  <inkml:trace contextRef="#ctx0" brushRef="#br0" timeOffset="108530.54">9560 10037 0,'0'-18'32,"0"53"-17,0 0 1,18 1-16,0-19 15,-1 1-15,1 17 0,-18-17 16,17 0-16,-17-1 0,0 1 16,0-1-16,0 1 15,0 0-15,-35-1 0,-35 1 16,52-18-16,-17 18 16,-18-1-16,35-17 0,1 18 15,-1-18-15,-17 0 0,17 0 16,0 18-16,1-18 0</inkml:trace>
  <inkml:trace contextRef="#ctx0" brushRef="#br0" timeOffset="112213.26">4251 10513 0,'0'-18'16,"0"36"-16,35-54 46,-35 19-30,-35 34-16,-18 19 0,0 17 0,-17 0 16,-1-18-16,0 18 0,1-36 0,35 36 15,-18-17-15,17-19 0,-52 54 0,53-54 16,0 1-16,35 0 16,-36-1-16,19 1 0,-1-18 0,18 18 15,-18-1-15,54 1 47,228 17-16,-228-35-31,-1 0 0,-17 0 16,34 0-16,-16 18 0,-1-18 16,0 17-1,-17-17 1,0 0 15,-18 18 0</inkml:trace>
  <inkml:trace contextRef="#ctx0" brushRef="#br0" timeOffset="112434.05">3669 11342 0,'0'17'0,"0"-34"0,0 52 16,53-35-1,35 0 1,71 0 0,-106 0-1,0 0-15,-18 0 16,-18 0-16,-34 18 31</inkml:trace>
  <inkml:trace contextRef="#ctx0" brushRef="#br0" timeOffset="122008.15">1041 10918 0,'0'0'0,"-18"0"94,36-35-47,70-18-32,0 36 1,-17-1 0,-18 18-1,-18 0-15,-18 0 16,1 35-16,-18 1 15,0 87 1,-18-88 0,18 1-1,-35-1-15,18-18 0,-1 1 16,0 0-16,1-18 16,17 17-16,-36-17 31,54 0 16,70-17-32,-70 17-15,-1 0 0,1 0 16,17 0-16,-17 17 16,-18 19-16,0-1 0,0-17 15,0-1-15,0 1 0,-35 52 16,17-17-16,-35-35 0,18 17 15,0-17-15,-1 0 0,19-18 0,-19 17 0,19 1 16,-18-18-16,17 17 0,-17-17 0,-18 0 16,17 0-1,36-17 32,18-36-47</inkml:trace>
  <inkml:trace contextRef="#ctx0" brushRef="#br0" timeOffset="122924.54">935 10001 0,'-18'-17'47,"-17"52"-16,17 18-15,18 106 15,0-142-31,0 1 15,0-1-15,18 36 16,0-35-16,-1 0 0,-17-1 16,18 1-1,-1-18 17,-17 18-17</inkml:trace>
  <inkml:trace contextRef="#ctx0" brushRef="#br0" timeOffset="123494.28">617 10336 0,'-17'0'31,"34"0"0,54 0-15,-36 18-1,0 0-15,-17-1 0,0-17 0,-1 18 16,1 0-16,17-1 31,-17 1-15,0-18 0,-1 0-1,1 0 1,-1-35 15,107-89-15,-106 89-1,-1 35-15,1 0 32,0 0-32</inkml:trace>
  <inkml:trace contextRef="#ctx0" brushRef="#br0" timeOffset="124700.18">1887 11165 0,'-17'0'93</inkml:trace>
  <inkml:trace contextRef="#ctx0" brushRef="#br0" timeOffset="125263.48">2134 10989 0,'0'-18'15,"0"1"1,0-19 0,36 72 15,-1 105-16,-18-124-15,-17 72 16,0-72 0,18 36-16,-18-35 15,0 17-15,0-17 16,0-71 46,0-35-46,0 35-16,0 0 0,35-35 31,-17 35-31,53 0 16,-54 35-16,-17 1 0,18 17 0,0 0 16,-1 0-16,-17 17 0,18 18 15,17 71 1,-35-70-16,0 16 15,0 1 1,18 0-16,-18-35 16,0 0-16,0-1 15,0 1-15,0 0 16</inkml:trace>
  <inkml:trace contextRef="#ctx0" brushRef="#br0" timeOffset="125573.46">2681 10619 0,'35'-71'0,"-70"142"0,141-195 16,-88 124-16,-1 0 15,1 0-15,-1 0 0,-17 18 16,0 17-16,0 36 15,0-54 1,0 19-16,-17-19 0,17 1 16,-18 17-16,18-17 0,-17-18 15,17 17-15,0 1 0,105-89 47,178-52-31,-160 88-16,-70-1 15,88 36 1,-106 0-16,1 0 0,-1 0 0,-17 0 16</inkml:trace>
  <inkml:trace contextRef="#ctx0" brushRef="#br0" timeOffset="151250.91">13194 11977 0,'0'0'0,"0"-18"16,0-52 15,18 52-15,52 0-1,-52 18-15,123 141 16,-124 1 0,1-125-16,-18 89 15,0-71-15,0 1 0,0-19 16,-18 18-16,1-35 0,17 36 0,-18-36 0,1 17 16,-36 1-1,35-18-15,0 0 16,1 0-1,-19-53 1,36 0-16,0 0 0,18-70 16,53-1-16,34-17 15,-34 53-15,0 53 16,-36-1-16,35 19 0,-34 17 16,-19 0-16,1 0 0,0 0 0,17 0 15,-35 35-15,0-17 0,18 17 16,-18 36-16,0-1 15,0 54 1,0-71-16,0-36 0,0 18 16,0 1-16,0-1 15,0-17-15,0-1 16,35 1 0,0-18-1</inkml:trace>
  <inkml:trace contextRef="#ctx0" brushRef="#br0" timeOffset="151770.91">14323 11659 0,'-88'-88'32,"88"70"-32,88 124 0,-194-212 31,106 142-15,88 87-1,71 54 1,-106-160-1,-18 19-15,18-1 0,-35-18 0,-1 1 16,1-18-16,17 35 0,-17-35 16,-1 18-1,-17 0-15,18-18 0,-106 88 32,-36-71-17,19 19 1,-19 17-1,89-53-15,0 17 0,35 1 16,-36-18-16,36 18 0,-17-18 16,17 17-16,17 18 31,1-35-15,35 0-1,35-35 1</inkml:trace>
  <inkml:trace contextRef="#ctx0" brushRef="#br0" timeOffset="152233.84">14993 12312 0,'0'0'15,"18"0"1,-195 53 31,54 0-31,-36 17-1,89-52-15,17-18 0,-18 35 0,-17 1 16,53-19-16,-1 1 15,19-18-15,-1 0 0,0 17 16,1-17-16,-1 0 16,53 0 15,1 0-31</inkml:trace>
  <inkml:trace contextRef="#ctx0" brushRef="#br0" timeOffset="152947.97">15540 11942 0,'0'17'47,"0"89"-31,0-35-1,0-19-15,0-34 0,0 17 0,0-17 16,0 0-16,0 17 0,0-17 0,0-1 16,-18 1-16,18-1 0,0 1 0,0 0 15,0-1 1,0-34 15,0-36-15,0 18-16,18-54 15,-18 54-15,17 0 16,1-36-16,0 1 0,-18 34 16,0-87-1,0 105-15,0 1 16,-18 17 0,-52 0 15,52 0-31,-70 106 15,88-89-15,-36 36 16,19 18-16,17-36 0,-18-17 16,18-1-16,0 18 0,0-17 0,0 0 0</inkml:trace>
  <inkml:trace contextRef="#ctx0" brushRef="#br0" timeOffset="153159.12">15381 12506 0,'0'0'15,"-18"18"-15,36-18 16,17 0-16,-17 0 0,35 0 16,0 0-16,0 0 0,17 0 0,1 0 0,-1-18 15,-17 18-15</inkml:trace>
  <inkml:trace contextRef="#ctx0" brushRef="#br0" timeOffset="162269.84">7885 6032 0,'0'-17'16,"-18"-1"-16,0 18 15,18-35 1,-17 17 0,-1 1-16,18-1 15,71 0 16,-36 18-15,-18 0-16,-17 36 0,36 17 16,-36-36-16,0 1 15,17 35-15,-17-36 0,0 19 0,0-19 16,0 1-16,0 17 16,0-17-16,0 0 0,0 17 15,0-18-15,0 1 0,-17 35 31,17-35-15,-18-1 15,18 1-15,-18-18 15,18-18-15,0 1-16,0-1 15,0-53 1,18 54-16,-18-18 0,18 17 16,-18-17-16,0-1 0,17 1 0,19-18 15,-19 18-15,1 17 16,17-35-16,-17 36 0,0-1 16,-1 0-16,18 18 15,-35 71 1,0-18 15,0 0-31,0-18 0,0 0 16,0 18-1,0-35-15,0 0 0,18-18 0,0 17 16,17 1-16,-17-18 0,-1 0 16,19 0-16,-1 0 15,18 0-15,-36 0 16,1 0-16</inkml:trace>
  <inkml:trace contextRef="#ctx0" brushRef="#br0" timeOffset="162641.18">8361 5627 0,'0'0'0,"0"-18"15,0 1-15,17 17 16,36 0 0,-53 35-1,18 0-15,-18 0 16,0 1-16,0-19 15,0 1-15,0 0 0,0-1 16,0 1-16,18-18 31,87-35 1,90-71-32,-160 106 15,18-18-15,-18 0 0,0 18 16,-17 0-16</inkml:trace>
  <inkml:trace contextRef="#ctx0" brushRef="#br0" timeOffset="167160.17">22525 7691 0,'0'-18'15,"0"0"1,0-17-16,0 17 0,35 18 0,-17-35 16,35 0-16,35 0 15,-70 17-15,87 0 16,-87 18-16,17 0 0,-17 0 16,0 18-16,-1 0 0,-17-1 0,18 1 0,-18 17 15,0-17-15,0 17 0,0-17 0,-53 70 16,18-53-16,17-17 0,-17 17 15,-1-17-15,19-1 0,-1 1 0,1-18 16,-1 18-16,0-18 0,1 17 16,70-17 31,17 0-32,-17 0-15,-35 0 16,17 0-16,-17 18 0,-18-1 0,17-17 15,-17 36-15,0-1 0,0-17 16,0-1-16,-35 36 0,-36-17 16,36-19-16,17 1 0,-34-18 15,34 0-15,0 17 0,1-17 0,-1 0 16,0 0-16,1 0 0,-1 0 16,0 0-16,1 0 0,-1-17 15,36-1 1,52-35-1</inkml:trace>
  <inkml:trace contextRef="#ctx0" brushRef="#br0" timeOffset="167626.22">23230 7691 0,'18'-36'31,"-36"72"-15,54-54-16,-19 53 0,-17 0 16,36 36-16,-19-53 0,1 52 15,-18-52-15,0 17 0,0-17 0,0 17 16,0-17-16,0-1 0,0 1 15,0 0-15,-18-18 0,18 17 0,-53-52 47,71-230-31,17 212-16,-17 1 0,17 16 16,18-34-1,-18 70-15,-17-18 0,17 0 0,-17 18 16,17 0-16,-17 0 0,-1 18 15,1 17-15,0-17 0,-18 17 0,17 36 16,-17-36-16,0 53 16,0-70-16,0 52 15,0-17-15,18-17 0,0-36 0,-1 35 16,1-17-16,0-1 0,-1-17 16,1 0-16,17 0 15</inkml:trace>
  <inkml:trace contextRef="#ctx0" brushRef="#br0" timeOffset="168258.69">24218 7832 0,'-35'0'31,"17"0"-15,1 0-1,-1 0-15,0 0 32,1 0-32,105 0 31,71 0-16,-106 17 1,17-17-16,-35 0 0,18 0 0,71 0 31,-89 18-31,-17-18 0,-36 0 47</inkml:trace>
  <inkml:trace contextRef="#ctx0" brushRef="#br0" timeOffset="168509.67">24430 7673 0,'0'-35'16,"0"70"-16,-18-70 15,18 105 16,0 159 1,0-176-32,0-17 15,35 105 1,-35-106-16,0-17 0,0-1 16,0 1-16,0 0 0</inkml:trace>
  <inkml:trace contextRef="#ctx0" brushRef="#br0" timeOffset="168849.16">24977 7761 0,'17'-53'0,"1"53"15,-53 53-15,105-123 0,-52 52 16,-1 0-16,36 18 16,-35 0-16,0 18 0,-18 0 0,0 17 15,0 0-15,0 0 0,0 18 16,0 0-16,-36 0 0,1 0 0,17-18 16,1 18-16,-18-35 0,-1 17 0,36 0 15,-35 18 1,17-35-1,107-18 1,34 0-16,18-18 16,36 1-16,-125 17 15,19 0-15,0 0 0,-54 0 16,1 0-16,-1 0 0</inkml:trace>
  <inkml:trace contextRef="#ctx0" brushRef="#br0" timeOffset="170081.13">26793 7532 0,'18'0'0,"-36"0"0,36-18 0,0 18 16,17-17-16,-17-1 16,-1 0-16,-175 124 46,-107 88-30,159-141-16,53 0 16,-35-18-16,70 0 15,-35-17-15,36 0 0,-1-1 16,1-17 0,-1 18-16,18 0 0,-18-18 15,36 0 16,52 0-31,36 17 16,18 1 0,-71-18-16,70 35 0,-70-35 15,-18 0-15,54 18 0,-37-18 16,-34 0-16,-18 18 16,18-18-16,-1 0 0,1 0 15,-18 17 1,-53-17 31</inkml:trace>
  <inkml:trace contextRef="#ctx0" brushRef="#br0" timeOffset="170280.05">26370 8326 0,'-18'17'0,"18"1"15,18-18 1,35 0-16,-35 17 0,17-17 16,0 0-16,1 0 0,52 18 15,88-18 1,-105 0-16,-54 18 16,19-18-16,-19 0 0,1 0 15,-1 0-15,1 0 16,-18-18-16</inkml:trace>
  <inkml:trace contextRef="#ctx0" brushRef="#br0" timeOffset="170741.95">27570 7814 0,'17'0'31,"1"0"1,-1 0 14,19-18-30,-19-17 0,-17 17-1,0 1-15,-17-1 16,-1 18-16,-17 0 0,0 0 16,17 0-16,-17 0 0,17 0 0,-17 18 15,-1 17-15,19 0 0,17 1 16,0-19-16,-18 1 0,18 0 15,0 17-15,0-18 0,0 19 0,18-19 16,17 19-16,-17-19 0,158 107 16,-35-71 15,-88-53-31,0 0 16,18 0-16</inkml:trace>
  <inkml:trace contextRef="#ctx0" brushRef="#br0" timeOffset="171132.79">28134 7955 0,'35'0'47,"53"18"-31,-88 17-16,0 0 15,0 1 1,-35 17-16,0-36 0,35 18 0,-35-17 15,-36 17 1,53-17 0,36 0-1,0-18-15,-1 0 16,36 0-16,-35 0 0,17 0 0,0 0 16,142 0-1,-142-18-15,18 18 0</inkml:trace>
  <inkml:trace contextRef="#ctx0" brushRef="#br0" timeOffset="171320.68">28681 7814 0,'-18'0'15,"36"0"-15,-53-18 16</inkml:trace>
  <inkml:trace contextRef="#ctx0" brushRef="#br0" timeOffset="171850.94">29386 7638 0,'18'0'0,"-36"0"0,71 0 15,-53 17 1,-17 1 0,-19 0-16,1-1 15,17-17-15,-34 18 16,16-18-1,19 0-15,-1 0 0,0-18 0,18 1 16,-17-1-16,17 0 0,0-52 16,35-1-1,0 54-15,18-36 0,-35 53 16,17-18-16,36 0 16,-36 18-16,-17 0 0,52 53 15,-17 0-15,-18-18 0,-17 18 0,0 0 16,17 18-16,-17-18 0,-18 17 0,17-17 15,-17 53-15,0-53 0,0 0 16,0-18-16,0 18 0,-70 53 16,17-71-1,-36-35 17,37-17-32,34-1 0,0 0 15,-17 1-15,17-1 0,1-35 16,-1 0-16,18 0 15,0 18-15,18 0 0,-1-18 0,19 35 16,-1-35-16,0 18 0,18 17 0,-18-17 16,36 0-16,-36-1 15,36 36-15,-36-35 0,177-35 16</inkml:trace>
  <inkml:trace contextRef="#ctx0" brushRef="#br0" timeOffset="172043.23">30339 7444 0,'-18'0'0,"36"0"0,-142 0 16,89 0-1,-18 0-15,18 35 0,0 229 47,123-122-31,0-54-16,-70-88 15,-1 17-15,1 1 0</inkml:trace>
  <inkml:trace contextRef="#ctx0" brushRef="#br0" timeOffset="172423.66">30392 7708 0,'0'-35'15,"0"70"-15,35-105 16,0 70-16,36 0 15,-36 17-15,53 54 16,-70-36-16,0-17 16,-1 17-16,-17 0 0,0 36 15,-17-36 17,-19-35-17,19 0-15,-1 0 0,0-18 16,18 1-16,0-18 15,0-18-15,0 0 0,0 17 16,36-16-16,17-19 0,0 53 16,-36 1-16,36 17 0,-35-18 15,17 18-15,0 0 0,71 0 16,-53 35-16,-18 1 16,1-1-16,-36-17 0,17 17 15,-17 0-15,18 18 16,-18-35-16,0-1 0,0 1 0,0 0 15,-18-1-15</inkml:trace>
  <inkml:trace contextRef="#ctx0" brushRef="#br0" timeOffset="172623.69">31097 7444 0,'0'0'0,"18"-18"0,17 0 0,-17 1 0,17-1 0,0 0 15,-17 18-15,17 0 16,-17 0-16,17 18 0,1 17 0,87 177 47,-123-106-47,-18 0 16,1-71-16,-54 53 0,18-53 15,18 1-15</inkml:trace>
  <inkml:trace contextRef="#ctx0" brushRef="#br0" timeOffset="173647.79">21272 7585 0,'18'-18'0,"0"18"0,-1-35 15,-193 141 32,-71 35-31,194-106-16,-53 53 0,89-88 15,-19 35 1,19-17-16,17 0 16,53-1-1,17-17 1,36 18-16,-35-18 16,176 35-1,-212-17-15,88 0 16,-87-1-16,-19 1 0</inkml:trace>
  <inkml:trace contextRef="#ctx0" brushRef="#br0" timeOffset="173803.29">20779 8414 0,'-18'17'0,"0"-17"15,54-17-15,-72 52 0,54-17 31,53-1-31,123 36 0,-142-35 0,1-18 16,-17 0-16</inkml:trace>
  <inkml:trace contextRef="#ctx0" brushRef="#br0" timeOffset="174665.67">16528 7743 0,'-18'0'0,"0"18"16,18 0 0,36-18 15,17 0 0,-36-18-31,1-17 31,-36 17-15,1 18-16,-54 0 16,-88 71-1,142-36-15,-19 36 16,36 34 0,0-52-16,36-17 15,-1 17-15,35-1 0,36 37 16,-70-72-16,16-17 15,1 18 1</inkml:trace>
  <inkml:trace contextRef="#ctx0" brushRef="#br0" timeOffset="174855.51">17127 8114 0,'18'0'31,"0"0"-31,-54 0 0,72 35 32,-36 0-32,0 36 15,0-36-15,0-17 16,0 0-16,0-1 0,0 1 16</inkml:trace>
  <inkml:trace contextRef="#ctx0" brushRef="#br0" timeOffset="175070.31">17533 7955 0,'0'-18'0,"0"36"0,0-53 31</inkml:trace>
  <inkml:trace contextRef="#ctx0" brushRef="#br0" timeOffset="175623.92">17974 7796 0,'0'0'15,"18"0"-15,-54 53 32,-34-17-1,70-19-31,-53-17 0,35 0 15,1 0-15,-1 0 16,0 0-16,1 0 0,-1 0 16,0 0-16,1-53 15,17 36 1,0-19-16,0 19 0,17 17 0,19-36 16,-19 36-16,124-17 15,71 52 1,-88 89-1,-107-1 1,-17-88-16,0 71 16,0-18 15,-17-70-31,-1 17 0,0 1 0,1-36 16,-1 17-16,0-17 0,18 18 0,-35-18 0,0 0 15,0 0 1,-18-18-1,35-70 1,18-18 0,106-70-1,-71 176-15,0-18 0,18-35 16,18 36 0,-36-1-16,-35 0 15</inkml:trace>
  <inkml:trace contextRef="#ctx0" brushRef="#br0" timeOffset="175822.87">18591 7673 0,'0'0'0,"0"-18"0,-17 1 16,-54 34 0,71 1-1,-17-18-15,-1 53 16,18-18-16,0 36 15,106 140 1,-53-158 0</inkml:trace>
  <inkml:trace contextRef="#ctx0" brushRef="#br0" timeOffset="176207.12">18680 7937 0,'0'-17'0,"0"34"0,35-52 16,-18 35 0,1 0-16,0 0 15,-1 0-15,1 35 0,-18-17 16,18 0-16,-1-1 0,-17 1 0,0 0 0,0-1 16,0 1-16,0 0 0,0 17 31,-35-35 0,35-35-15,0-18-16,0 35 0,0-17 15,0-1-15,18 19 0,-18-1 0,17 1 16,19-19-16,-19 36 0,19-17 16,-19-1-16,1 18 0,-1 0 15,1 0-15,0 0 0,-1 18 0,54 87 31,-71-34-15,0-36 0,0-17-1</inkml:trace>
  <inkml:trace contextRef="#ctx0" brushRef="#br0" timeOffset="176406.37">19121 7726 0,'0'0'0,"35"-35"16,0 35-16,0 0 15,-17 0-15,70 52 0,-17 37 16,-36-54-16,0 18 0,-17-18 16,-18 36-16,0-54 0,0 124 15,-35-70-15,-18 0 0,17-36 16,-34 0-16,-89 71 15</inkml:trace>
  <inkml:trace contextRef="#ctx0" brushRef="#br0" timeOffset="190785.72">27781 9754 0,'-17'0'47,"-1"0"0,36 0 15,70 0-46,-53 0 0,18 0-1,-18 0-15,1 0 0,-19 0 16,1 0-16,-1 0 16,19 0 15,-89 0 16,-88 0-32,105 18-15,-16 0 16,-19 17-16,36-18 16,-1 1-16,19 0 15,-1-18-15,18 17 0,-18-17 0,1 18 16,17 17-1,17 1 1,19-19 0,-19 1-16,19-18 15,17 18-15,52-1 0,-52 1 0,0-1 16,-17 1-16,-1 0 0,0-18 0,0 0 16,-17 17-16,17 1 0,-17 0 15,0-18-15,-1 17 0,-17 1 0,0 0 16,0 34-1,-35-34-15,-53 17 16,-53 1 0,123-19-16,-17-17 0,-1 0 15,1 0-15,0 0 16,-18 0 0,35 0-1,36 0 1,70 0-1</inkml:trace>
  <inkml:trace contextRef="#ctx0" brushRef="#br0" timeOffset="191388.56">28822 10178 0,'0'0'15,"-18"0"1,1 0 0,34 0 62,-34-18-47,-19 18-15,19 0-1,-1 0 1,18 18-1,18 17 1,-1-35 0,1 0-1,0 0 1,-1 0 0,1 0-1,0-18-15</inkml:trace>
  <inkml:trace contextRef="#ctx0" brushRef="#br0" timeOffset="192452.01">29457 9895 0,'0'0'0,"18"0"359,34 106-343,-16-35-1,-1-1-15,-35-34 16,0-1-16,0 0 15,0-17-15,0-1 16,0 19-16,0-19 63,0-52-1,-18 0-46,18 17-1,0 1-15,0-19 16,0 19-16,0-1 0,0 0 16,0 1-16,0-36 0,0 18 15,36-18-15,-19 17 0,1 1 16,17 17-16,18-35 0,-35 53 15,17-35-15,-17 35 16,-1 0-16,1 0 0,0 0 0,-1 265 47,-17-212-31,0-36-16,0 19 0,0 17 15,36-18 1,-19-35-16,1 17 0,35-17 15,123 0 1,-70-35 0,-71 18-1</inkml:trace>
  <inkml:trace contextRef="#ctx0" brushRef="#br0" timeOffset="193318.79">27869 9754 0,'0'18'31,"124"-18"-15,-36 0-1,18 0-15,-88 0 0,52 0 16,-17 0 0,0 0-16,-35 0 15,-1 0-15,19 0 16</inkml:trace>
  <inkml:trace contextRef="#ctx0" brushRef="#br0" timeOffset="194065.71">28169 8837 0,'0'-18'47,"-17"89"-16,-19-18-15,36-18-16,-17 53 15,17-52-15,-18 34 16,18 18 0,0-70-16,0 0 15,0-1-15,0 1 0,0 0 16,0-1 0,0 1-16</inkml:trace>
  <inkml:trace contextRef="#ctx0" brushRef="#br0" timeOffset="194418.69">27905 9278 0,'17'0'31,"1"18"-15,17 17-16,1 0 16,-1 1-16,-18-19 15,1-17-15,-18 18 0,18-1 0,-1 1 16,-17 0-16,18-18 0,-18 17 15,18-17-15,-18 18 16,35-18 15,18-18 1,-53-17-32,70-35 15,-34 52-15,-1-17 0,0-1 16,18 19-16,-35-19 15</inkml:trace>
  <inkml:trace contextRef="#ctx0" brushRef="#br0" timeOffset="195237.33">27005 9825 0,'0'0'0,"0"-18"15,-35 36 17,-142 88-17,89-53 1,18-18-16,34 0 15,1-35-15,18 18 16,17-1-16,-18-17 0,0 18 0,1 0 16,17 17 15,53-17-15,-36-18-16,36 0 0,18 17 15,-36-17-15,0 0 0,18 18 0,18-18 16,-18 0-16,-36 0 15,1 0-15,-1 0 0,1 0 16,0 0-16,-1 0 16,1 0-1,0 0 1,-18 18 0</inkml:trace>
  <inkml:trace contextRef="#ctx0" brushRef="#br0" timeOffset="195483.75">26599 10442 0,'0'0'15,"0"18"-15,124-18 47,35 0-31,-124 0-16,0 0 0,18 0 15,-35 0-15,-1 0 16,1 0-16,0 0 16</inkml:trace>
  <inkml:trace contextRef="#ctx0" brushRef="#br0" timeOffset="196567.84">22737 10089 0,'17'0'31,"89"-17"-15,-18 17-1,-53 0-15,-17 0 0,35 0 16,-35 17-16,-18 1 15,0 0-15,0 17 16,-177 71 15,142-89-15,17 1-16,107 35 47,-19-53-32,-35 18-15,54 35 0,-89-36 16,35 18-16,-35-17 0,0 17 16,-18 1-1,-17-19-15,17 1 0,-17-18 0,0 18 16,-18 17-16,35-35 16,-52 18-16,52-18 15,0 0-15,1 0 0,-1 0 16,36 0 15</inkml:trace>
  <inkml:trace contextRef="#ctx0" brushRef="#br0" timeOffset="196985.19">23230 10283 0,'18'0'0,"-36"0"0,54 0 16,-19 0-16,19 0 15,-1 18-15,0 35 16,0-35-16,-17 35 0,-18-18 16,18-18-16,-1 1 0,-17 0 0,0-1 15,0 1-15,0 17 16,0-17-1,-17-18 17,-19-53-17,36 35-15,-17-35 0,17 36 0,0-54 16,0 54-16,53-89 16,-36 88-16,1 1 0,0-1 15,-1 18-15,1 0 0,52 0 31,1 106-15,-53-71-16,-18-17 0,17 35 16,-17-36-16,0 1 15,0-1-15,18 19 16,0-19-16,-1-17 0,1 0 16,-1 0-16</inkml:trace>
  <inkml:trace contextRef="#ctx0" brushRef="#br0" timeOffset="197189.39">24042 10372 0,'0'-36'31,"35"19"-15,36-1-16,-36 0 0,18 18 15,53 0-15,-18-17 16,18-1-16,-71 18 16,-35-17-16</inkml:trace>
  <inkml:trace contextRef="#ctx0" brushRef="#br0" timeOffset="197400.73">24359 10072 0,'0'0'0,"-17"-18"0,-1 1 0,0 17 16,1 0 0,17 17-1,0 142 17,0-89-32,17-52 0,1 35 0,0-35 15,-18 17-15,17 18 0,1-36 16,0 1-16,-18 0 0</inkml:trace>
  <inkml:trace contextRef="#ctx0" brushRef="#br0" timeOffset="197719.61">24747 10178 0,'0'0'0,"89"-71"15,-54 53-15,18 1 16,-36 17-16,19 0 16,-1 0-16,-17 17 0,-1 19 15,18 34-15,-35-52 0,0 17 0,0 18 16,0-18-16,-141 212 31,141-229-31,-17 0 0,-1-1 16,177 1 31,-18-36-47,-18 1 15,-70-1-15,71 18 0,-107-18 0,19 18 16,-19 0-16</inkml:trace>
  <inkml:trace contextRef="#ctx0" brushRef="#br0" timeOffset="206471.98">21872 10072 0,'18'0'0,"-1"-18"16,-52 18 15,-124 88-31,124-88 16,-35 36-16,17-1 16,-124 53-16,36-35 15,124-53-15,-1 18 0,0-18 16,1 17-16,-19 1 15,89 17 17,159 18-17,-159-35 1,159 35 0,-195-53-16,36 17 0,-35-17 0,17 18 15,-17-18-15,17 0 16,18 18 15,-71-1 0,-17-17-31</inkml:trace>
  <inkml:trace contextRef="#ctx0" brushRef="#br0" timeOffset="206647.94">21325 10777 0,'0'18'16,"0"-36"-16,53 71 16,-17-53-16,-19 0 0,71 0 15,-17 18-15,-18 0 0,-18-18 16,0 17-16,-17-17 0,0 0 16,-1 0-16,1 0 0</inkml:trace>
  <inkml:trace contextRef="#ctx0" brushRef="#br0" timeOffset="207531.94">18856 10231 0,'0'0'0,"0"-18"15,18 18 1,52-18-1,-52 1 1,123 17 0,-106 0-16,-17 0 0,-1 17 0,1-17 0,0 18 15,-1 0-15,-17-1 0,0 1 0,0-1 16,0 1-16,-17 35 0,-19-35 16,19 17-16,-18-17 0,17-1 0,-17 1 15,17-1-15,-17-17 0,17 18 0,-17 17 16,0-35-1,17 0-15,0 0 16,36 0 0,35 0-1,-36 0 1,125 18 0,-90-18-16,1 53 15,-35-35-15,-18-1 0,0 1 0,0 0 16,0-1-16,-18 1 0,-87 70 31,69-70-31,-70 17 0,89-35 16,-1 0-16,-17 18 15,17-18-15,1 0 16,-1 0-16,0 0 16,36 0 15,0-18-31</inkml:trace>
  <inkml:trace contextRef="#ctx0" brushRef="#br0" timeOffset="208089.61">19456 10460 0,'0'-18'0,"0"36"0,0-53 16,17 35 15,19 0-15,-19 0-16,1 17 0,0 1 0,17 35 15,35 106 1,-70-71 0,0-71-1,0 19 1,-17-36-16,-36 0 31,35-53 0,18-35-31,53-36 16,-18 36 0,18 53-16,0-18 15,-18 53-15,1 0 16,-1 17 0,-35 19-16,18 16 15,-1 37 1,1-19-1,123 36 1,-123-106-16,52 18 16,18-36-1,-70 0-15</inkml:trace>
  <inkml:trace contextRef="#ctx0" brushRef="#br0" timeOffset="209563.84">16986 8696 0,'0'35'63,"18"53"-48,-18-52-15,0-19 16,18 1-16,-1 17 16,1 1-1,70 52 1,-88-71-16,53 1 15,-35-18-15,-1 18 16,18-1 0,36 1-1,-36-18 1,-35 18-16,71-18 16,-18 0-1,-36 0-15,54 17 16,-53-17-16,-1 0 0,1 0 0,17 0 0,-17 0 15,17 18-15,0-18 0,1 0 16,17 17 0,-36-17-1,71 18 1,-52-18 0,-1 18-16,0-1 15,-17-17-15,17 18 16,-17-18-16,-18 18 0,17-18 15,72 35 17,-72 0-17,1-35-15,0 18 0,-1 0 16,1-18-16,-18 17 0,17-17 16,19 71-1,-1-54 1,0 19-1,1-1-15,-36-17 16,35 17 0,-18-18-1,-17 1-15,36 0 32,-36-1-32,17 1 0,-17 0 15,18-1 1,-18 1-1,18-18-15,-1 18 47,-17-1-15,18-17 30</inkml:trace>
  <inkml:trace contextRef="#ctx0" brushRef="#br0" timeOffset="209978.98">18397 9684 0,'-17'0'16,"34"0"-16,-17 0 62,36 17-46,-1 19-1,-17-19 1,17 1-16,-18 0 0,19 17 31,-19-35-15,1 0 0,158-106 46,-140 88-46,-1-17-16,-17 35 15,-18-18-15,17 18 16</inkml:trace>
  <inkml:trace contextRef="#ctx0" brushRef="#br0" timeOffset="-207037.5">28998 12136 0,'0'-18'16,"0"0"-1,0 1 1,0-19 0,18 36-1,53 0 1,17 106 0,-35-35-1,-36 17 1,-17-70-16,0 17 0,0 0 0,0 0 0,0-17 15,0 0-15,0-1 0,0 1 0,0 35 16,-17-35 0,-1-1 15,0-17-31,1-176 47,70-1-32,0 89 1,17 18-16,-52 52 16,17-17-16,0 17 0,-17 18 15,0 0-15,17 124 32,0 34-17,-17-122 1,-1 34-16,1-52 0,0-1 15,-1 1-15,-17 0 0,18-1 0,17 19 16,-17-36-16,17 17 16,-17-17-16</inkml:trace>
  <inkml:trace contextRef="#ctx0" brushRef="#br0" timeOffset="-206565.94">30021 12012 0,'0'-18'0,"-17"18"16,34 18-16,-52-53 0,35 17 0,-18 18 16,1-17-1,17 34 32,353 195-16,-336-212-31,19 17 0,16 1 16,-34-18-16,0 18 16,-1-1-1,-17 1-15,0 0 16,-141 70-1,88-71-15,-17 19 0,34-1 16,-34 0-16,35-35 0,-18 36 0,0-1 16,35-17-16,1-1 15,-1-17-15,0 18 0,1-1 16,-1-17-16,18 18 16,0 0-1,35-18 16,-17 0-15</inkml:trace>
  <inkml:trace contextRef="#ctx0" brushRef="#br0" timeOffset="-206233.12">30515 12594 0,'0'0'0,"36"18"15,-36-1 17,-142 89-17,107-70-15,-18-19 16,-53 18-16,36 18 15,17-35-15,35 0 0,1-18 16,-1 17-16,-35 19 16,35-36-1,36 0 32,0 0-47</inkml:trace>
  <inkml:trace contextRef="#ctx0" brushRef="#br0" timeOffset="-205588.03">30868 12118 0,'-18'0'15,"36"0"-15,-36-35 16,18 17 0,18 0-1,0 1-15,35 70 31,-53 0-15,0-36-16,0 160 16,0-160-16,0 54 15,0-1-15,0-52 0,0 0 16,0-1-16,0 19 0,0-19 16,0 1-1,0-71 32,0 0-31,0 18-1,0-36 1,0 53-16,0-123 16,0 106-16,0 17 0,0 1 15,0-18 1,0 17-16,0 0 0,0 1 15,-18 17 1,-17 0 0,-1 17-1,19 54 1,-1-71-16,0 35 0,1 0 16,-18 36-1,35-18 1,0-36-16</inkml:trace>
  <inkml:trace contextRef="#ctx0" brushRef="#br0" timeOffset="-205363.15">30833 12665 0,'0'0'0,"0"17"16,-18-17 0,195 18 15,-89-18-15,-53 0-16,53 0 15,-53 0-15,1 0 0</inkml:trace>
  <inkml:trace contextRef="#ctx0" brushRef="#br0" timeOffset="-203722.9">31115 13088 0,'-18'0'0,"18"-18"0,0 1 15,-35-1 1,35 0 0,-18 18-1,1 18 1,17 0-16,0 52 0,0-17 0,-18-17 16,18 34-16,18 195 15,-18-212-15,70 123 16,-34-141-1,-19 18-15,89 71 16,-53-89 0,-35-17-16,-1-18 15,1 0 17,-18-36-1</inkml:trace>
  <inkml:trace contextRef="#ctx0" brushRef="#br0" timeOffset="-203190.28">31115 13212 0,'0'-18'0,"0"36"16,0-71-16,-106 88 62,-35 124-31,88-106-15,35-18-16,1-18 0,17 1 16,-18 0-16,18-1 15,18-34 32,17-1-31,36-88-1,17 0 1,-35 54-16,-36 16 16,1 36-16,-18-17 0,18 17 31,17 105 0,36 37-15,-36-107-16,53 88 0,-35-35 15,0-35-15,-36-35 0,1-18 16,35 35-16</inkml:trace>
  <inkml:trace contextRef="#ctx0" brushRef="#br0" timeOffset="-202490.08">31856 14199 0,'-18'-70'15,"18"34"-15,18 36 16,-1 0-1,36 106 1,-53-70 0,18-1-16,-18-18 0,0 19 15,0-19-15,0 1 0,0 0 0,0-1 16,0 19 15,-18-36-31,-17-89 47,35 19-31,0 52-16,0-52 15,71-19 1,-71 72-16,70-36 16,-35 53-16,-17 0 0,0 0 0,-1 0 15,1 0-15,35 70 16,-35 19-1,-18 16 1,0-52 0,0-35-16,0 35 15,0-18-15,0-17 16,17 0-16,-17-1 0,0 1 0,0-1 31</inkml:trace>
  <inkml:trace contextRef="#ctx0" brushRef="#br0" timeOffset="-202122.75">32544 14446 0,'0'0'0,"0"-17"15,0-1 1,-36 18 15,1 53 0,35 35-15,0-53-16,0-17 16,18-18-16,-1 18 0,-17-1 0,18-17 0,0 0 15,52-53 16,-70 0-15,-17 18 0,-36-35-1,17 52-15,19 0 0,-18 18 16,17-17-16,-17 17 16,17 0-16</inkml:trace>
  <inkml:trace contextRef="#ctx0" brushRef="#br0" timeOffset="-171641.52">23495 5891 0,'-88'0'16,"-18"0"-1,88 18-15,1-18 16,17 18-16,0-1 0,-18-17 0,18 36 16,0-1-16,35 0 0,124 142 31,-71-19-15,-70-140-16,0 17 15,-18 0-15,0-17 0,0 0 16,0-1-16,-18-17 0,0 18 0,1 0 15,-1-18-15,0 0 0,1 0 16,-1 0-16,0 17 16,1-17-1</inkml:trace>
  <inkml:trace contextRef="#ctx0" brushRef="#br0" timeOffset="-171436.36">23177 6385 0,'0'0'16,"-17"-17"0,17-1-16,0 0 0,17 1 15,54-19 1,-18 19-16,53-1 15,-18 1-15,-17 17 16,-19 0-16,-16 0 0,-1 0 16</inkml:trace>
  <inkml:trace contextRef="#ctx0" brushRef="#br0" timeOffset="-171205.8">24112 6050 0,'0'-18'0,"0"36"16,-35-53 0,-18 35-16,18 0 0,-71 70 15,71-34-15,-1-1 16,36-17-16,0 17 0,-17-17 0,17 34 16,0-34-16,0 53 0,17-36 15,19 18-15,17-18 0,-36 0 0,36-17 16,-17 17-16,-1 1 0,18-19 15,-36-17-15,-17 18 0,36-18 16</inkml:trace>
  <inkml:trace contextRef="#ctx0" brushRef="#br0" timeOffset="-170773.08">24271 6368 0,'18'-53'15,"-36"106"-15,53-106 16,-17 35-16,0 18 16,17 35-1,-17-17-15,17 35 0,-35-18 16,17 18 0,-17-35-16,0 17 0,0-17 0,0-1 15,0 1 1,-17 0-1,-1-18-15,1-36 16,-1-70 0,18 36-1,0-1-15,53-34 16,-36 87-16,36-17 16,0 35-1,-35 0-15,53 17 16,-54 1-16,1 17 0,-1-17 0,1 17 15,-18 0-15,0-17 0,18 35 16,-18 0 0,0-36-16,0 1 0,0 0 15,0-1-15,0 1 0,0 0 16</inkml:trace>
  <inkml:trace contextRef="#ctx0" brushRef="#br0" timeOffset="-170536.64">24818 6174 0,'18'-36'15,"-36"72"-15,124-125 16,-36 107 0,-34 0-1,16 52-15,-34-34 0,0 16 0,-18 1 16,0-35-16,0 17 0,0 18 15,0-18-15,0 36 0,0-36 0,-18 18 0,0 0 16,1-35 0,-1 17-16,18-17 0,-17-18 15,17 17-15</inkml:trace>
  <inkml:trace contextRef="#ctx0" brushRef="#br0" timeOffset="-170295.68">25471 6456 0,'0'-18'0,"17"18"16,-34 18-16,52-53 16,-35 17-16,35 18 15,-17 0-15,17-18 16,-17 18-16,17 0 0,0 0 15,-17 0-15,-1 0 0,1 0 0,0 0 16</inkml:trace>
  <inkml:trace contextRef="#ctx0" brushRef="#br0" timeOffset="-170179.28">25665 6491 0,'-36'35'15,"19"-17"-15,70-71 0,-106 124 16,88-54-1,71 1 1,-71-18-16,0 0 16,18 0-16</inkml:trace>
  <inkml:trace contextRef="#ctx0" brushRef="#br0" timeOffset="-169646.62">26935 5997 0,'0'-53'0,"0"36"15,0 87-15,0-176 16,0 89-16,-36 17 16,1 0-16,-18 35 0,0 0 15,-176 230 1,194-195-16,-1-17 15,19 71-15,17-54 0,0-17 0,0 0 16,17 53-16,36-18 16,-35-52-16,17-19 0,-17 1 0,17-1 15,-17 1-15,35-18 0,-36 0 0,36 0 16,-18 0-16,18 0 0,194-123 16,-176 70-1,-1-18-15,54-105 16,-54 70-16,-52 35 0,0 18 15,-18 1-15,0-19 0,0-35 16,-36 53-16,-16 0 0,-90-53 16,107 89-16,-53-1 0,35 1 15,-18 17-15,36 0 0,-18 0 0,-17 0 16,-89 88 0,124-18-16,17-52 15,0 105 1,18-87-16,124 158 0,17-71 15,-53-88-15,-17 18 0,17-17 16,0-1-16,0-17 0,-35-1 0,18-17 0,-18 18 16,0-18-16,17 0 0,-17 0 15,194-124 1</inkml:trace>
  <inkml:trace contextRef="#ctx0" brushRef="#br0" timeOffset="-168771.38">28116 5503 0,'18'-35'16,"-18"17"-16,0 1 0,0-1 15,-18 18 17,-140 106-32,105-35 15,0-19-15,18 54 0,17-53 16,0 71-16,18-71 0,0 17 15,36 18-15,16-17 0,1 17 0,247 141 32,-247-211-32,35 17 15,18-17 1</inkml:trace>
  <inkml:trace contextRef="#ctx0" brushRef="#br0" timeOffset="-167416.15">28892 5927 0,'0'0'16,"0"-36"-16,-17 36 16,17-17 15,0-1-31,0 0 0,35 18 47,-35-17-32,18 17 1,-1 0 15,36 53-15,-53-36-1,18 1-15,0 0 16,-18-1 0,17 19 15,-17-1-15,0-18 15,0 19-16,0-1 1,0-17 0,0-1-16,0 1 0,0 17 47,0-17 15,0 0-31,-17-18-15,-1-18 31,18-35-32,0 18 1,0 17 0,0-35-16,0 35 0,0 1 15,0-36-15,0 35 16,35-35-16,-35 36 0,18-36 16,0 18-16,17-18 15,0 0 16,-17 53-31,-1 0 0,1 0 16,35 106 15,-35-71-31,-18 0 16,17 18-16,-17-18 16,35 71-1,1-88 1,-36-1-16,0 1 0,17-18 0,1 0 15,-18 18-15,18-1 0,17-17 16,18 0 0,-18-17-1,0-1-15</inkml:trace>
  <inkml:trace contextRef="#ctx0" brushRef="#br0" timeOffset="-167134.04">29616 5503 0,'0'-17'15,"-18"-1"-15,18 0 16,106 54 15,176 264-15,-229-71-1,-53-88-15,-18-53 0,-52-17 16,-1 35-16,-35-36 0,-88 36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FB7C1-1A56-41DF-8976-F4033B8D376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4FB77-E1A4-4467-9A5E-0EFE44092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118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CB8C-29E3-7C91-D3BE-94BDF68D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AD18C-AB4C-6196-90D5-EAC86C848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7CB08-3E31-80A7-2017-9B9A73E2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92915-5D8E-E2C3-85D7-D972AA32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DD0-070C-51E0-87BE-845BD022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499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4EDB-CE1A-8D92-287A-119A04FE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8EA0-3F9E-4D0A-9045-7253A78D0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A87B5-FEB9-7A62-D0F1-D63DAFCE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280F-8B91-5474-4DE5-198D17E8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C50F9-8888-341F-83B8-DEB64D8E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6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6156F8-5863-FFE0-ED4A-48AC8849F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85DA8-C337-D8DB-42EE-E2313A26E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CF758-339A-F92E-98BA-26DA6C88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CDDB-7047-51E9-0953-58EA8740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9D7CF-6D7E-80E7-3DBC-1523CF03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44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52B5-D72A-2B75-837A-600E44E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3C24A-B2C9-6AF6-2584-D39638D9E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D33D0-036A-B570-CD3E-ECB559CF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A46B-5868-36CE-BB24-DB8B15DD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48667-6205-3EEE-EF9B-72F744CA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6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CF80-0AF6-86F8-22B2-52627A62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027A-E6CB-13D5-75D2-06ED20A7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FBE2-4778-36E4-21CE-381E43A6C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8941-F298-1A7C-4CB3-B2309176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99A7E-8946-1BE6-9714-02677693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83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DEEF-A21E-3B55-FB72-2A3D20D9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4426-C54F-0E68-09D6-3AD49FE67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12A8F-F04C-3787-920B-48B1B81C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8EE3-163A-44B2-FE5D-F35764F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91411-D62D-0880-5497-5D37991F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8FA77-5276-B560-8CD6-121DC74A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157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A075-E6B8-E171-21FA-1BE09E7E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27ABB-D0FB-D4BA-4F9E-A2A819BFB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2A6D-E7DB-DDE9-E783-441A5DCAB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6CE07-0115-7BF7-5FBB-279B09FBC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EF2B6-AD56-D96A-EEC8-C8E1EAE03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3B6B0-9FA8-6AF8-30EA-7A0C8E0B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932DD-3247-1E50-6BCE-C2C8388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E9A3E3-B3A6-30D9-5257-E21C9799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56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2089-71C5-15D8-EC25-B0FE5B02C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37AA36-4E9D-E55D-9915-8F706853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36313-EF99-B167-B6F1-A65DF919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2DE5B-D041-5F02-EA35-F78320EC0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24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362E5-D4B8-4549-813D-4D8D3C636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86F27-A29F-2A2D-85E3-B2449C0E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2FC0-EB1C-12D8-E9F7-4AF16C2B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62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22B6-7415-1315-BD20-7D5779F12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24C2-7A3A-AF4C-13E2-5B8119F5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E8F60-469F-371F-942A-84194352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45C5B-1D82-9933-8B79-B7108793F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864BF-6F11-5F37-99C5-7B50E898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B3512-9B51-D4A0-91A4-CDD3D17F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7A8D-8421-E058-8349-773AD474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9F24E-7038-C6DD-D8CE-C36A1586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196B4-A8A2-21A0-9FD7-3BEC04682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D834-2737-CC20-027B-498B2490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13B11-D8B6-F3FC-42B7-5F52EF2B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C8496-D7BA-0F0D-125B-BE7AD43D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478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3F011-EE6A-AA22-8D9A-2A69E1FC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8107F-6AC1-E71E-0D9D-FACEE9B62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3E728-4648-B236-02F8-3E4518F98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C52EE-42F6-4D71-AFD2-4680CBCA95C5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D3AB-F694-BA23-768B-5C1E72C57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86CA5-B302-4909-855A-12B92D36C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193E6-5E4E-42B2-B0C0-E3A2AA0C835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0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arn-with-mahfuz" TargetMode="External"/><Relationship Id="rId2" Type="http://schemas.openxmlformats.org/officeDocument/2006/relationships/hyperlink" Target="https://github.com/mahfuzhasanreza/uiu-DSA-1" TargetMode="Externa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youtu.be/-rWY5Cizl_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learn-with-mahfuz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DBD1-5ADF-E442-F373-DF7CE8E4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1" y="210272"/>
            <a:ext cx="12067095" cy="3179353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Data Structures &amp; Algorithms – 1 (DSA 1)</a:t>
            </a:r>
            <a:endParaRPr lang="en-SG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4C04-5043-3B69-C55B-828CCEF1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545" y="2813207"/>
            <a:ext cx="10184877" cy="44330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5400" i="1" dirty="0">
                <a:solidFill>
                  <a:srgbClr val="FF0000"/>
                </a:solidFill>
              </a:rPr>
              <a:t>Topic: Asymptotic Notation (Part-2)</a:t>
            </a:r>
          </a:p>
          <a:p>
            <a:pPr marL="0" indent="0" algn="ctr">
              <a:buNone/>
            </a:pPr>
            <a:r>
              <a:rPr lang="en-SG" sz="3600" i="1" dirty="0">
                <a:solidFill>
                  <a:srgbClr val="FF0000"/>
                </a:solidFill>
              </a:rPr>
              <a:t>Some Examples of Asymptotic Notation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51B47BA-99A9-E5F4-4FBD-0A890FB3E5C6}"/>
              </a:ext>
            </a:extLst>
          </p:cNvPr>
          <p:cNvSpPr txBox="1">
            <a:spLocks/>
          </p:cNvSpPr>
          <p:nvPr/>
        </p:nvSpPr>
        <p:spPr>
          <a:xfrm>
            <a:off x="3984177" y="4434918"/>
            <a:ext cx="4223611" cy="5886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SG" sz="4000" dirty="0">
                <a:hlinkClick r:id="rId2"/>
              </a:rPr>
              <a:t>Learn With Mahfuz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23399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1F22C-B117-D3A7-90FE-901F87A6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9B82A-6894-59FA-E1CF-48BF3B262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728" y="235145"/>
            <a:ext cx="7041824" cy="731190"/>
          </a:xfrm>
        </p:spPr>
        <p:txBody>
          <a:bodyPr>
            <a:noAutofit/>
          </a:bodyPr>
          <a:lstStyle/>
          <a:p>
            <a:r>
              <a:rPr lang="en-SG" sz="4800" b="1" dirty="0">
                <a:solidFill>
                  <a:srgbClr val="FF0000"/>
                </a:solidFill>
              </a:rPr>
              <a:t>big-oh, big-omega, theta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236C044-E603-154F-4D4F-AFA6872D6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70B886-7EBA-BF86-394F-3C6716AA50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1" y="1826172"/>
            <a:ext cx="3067417" cy="3053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8D5B42-A35E-2ECD-71FE-A0202AF8A1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26" y="1826172"/>
            <a:ext cx="2951416" cy="3092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98D5E5-E159-58DD-4AC5-5B02CBDD43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850" y="1762506"/>
            <a:ext cx="3067418" cy="32198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81B5FB-C10C-672C-32FC-FB4B18CEE3DC}"/>
                  </a:ext>
                </a:extLst>
              </p14:cNvPr>
              <p14:cNvContentPartPr/>
              <p14:nvPr/>
            </p14:nvContentPartPr>
            <p14:xfrm>
              <a:off x="507960" y="1162080"/>
              <a:ext cx="11487600" cy="5626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81B5FB-C10C-672C-32FC-FB4B18CEE3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8600" y="1152720"/>
                <a:ext cx="11506320" cy="56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449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DA3C7-D021-3CA5-64AF-94BEAAFBB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3B3B-0A7C-9CE6-D3BA-A4E76AC98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78149" y="160255"/>
            <a:ext cx="7041824" cy="731190"/>
          </a:xfrm>
        </p:spPr>
        <p:txBody>
          <a:bodyPr>
            <a:noAutofit/>
          </a:bodyPr>
          <a:lstStyle/>
          <a:p>
            <a:r>
              <a:rPr lang="en-SG" sz="4800" b="1" dirty="0">
                <a:solidFill>
                  <a:srgbClr val="FF0000"/>
                </a:solidFill>
              </a:rPr>
              <a:t>O-notation (big-oh)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B20FE66C-872D-46B1-2B08-5482051C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8B37BE-574A-05B3-E795-F96CF979591C}"/>
              </a:ext>
            </a:extLst>
          </p:cNvPr>
          <p:cNvSpPr txBox="1"/>
          <p:nvPr/>
        </p:nvSpPr>
        <p:spPr>
          <a:xfrm>
            <a:off x="648392" y="1148187"/>
            <a:ext cx="295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f(n) = 3n² +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94364-38BA-69A4-1EE7-37E511E811F2}"/>
              </a:ext>
            </a:extLst>
          </p:cNvPr>
          <p:cNvSpPr txBox="1"/>
          <p:nvPr/>
        </p:nvSpPr>
        <p:spPr>
          <a:xfrm>
            <a:off x="7592290" y="1296786"/>
            <a:ext cx="295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f(n) = 3n + 2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0CC64A4-CE53-A511-4DDF-BF8689568DAE}"/>
                  </a:ext>
                </a:extLst>
              </p14:cNvPr>
              <p14:cNvContentPartPr/>
              <p14:nvPr/>
            </p14:nvContentPartPr>
            <p14:xfrm>
              <a:off x="736560" y="1708200"/>
              <a:ext cx="1103652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0CC64A4-CE53-A511-4DDF-BF8689568D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200" y="1698840"/>
                <a:ext cx="1105524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0220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BEAAA-C8EB-8ECF-42F9-25F9A977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6FE-B506-0E22-E55A-73F28989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0255"/>
            <a:ext cx="7041824" cy="731190"/>
          </a:xfrm>
        </p:spPr>
        <p:txBody>
          <a:bodyPr>
            <a:no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Ω</a:t>
            </a:r>
            <a:r>
              <a:rPr lang="en-SG" sz="4800" b="1" dirty="0">
                <a:solidFill>
                  <a:srgbClr val="FF0000"/>
                </a:solidFill>
              </a:rPr>
              <a:t>-notation (big-omega)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9B80FDDA-57EE-2C24-199B-B5C0A41F9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920777-7E9E-C8DA-3B7E-336C84EEE2D5}"/>
              </a:ext>
            </a:extLst>
          </p:cNvPr>
          <p:cNvSpPr txBox="1"/>
          <p:nvPr/>
        </p:nvSpPr>
        <p:spPr>
          <a:xfrm>
            <a:off x="648392" y="1148187"/>
            <a:ext cx="295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f(n) = 3n² +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C48CD-752B-976F-D21C-7BF8E9E51A75}"/>
              </a:ext>
            </a:extLst>
          </p:cNvPr>
          <p:cNvSpPr txBox="1"/>
          <p:nvPr/>
        </p:nvSpPr>
        <p:spPr>
          <a:xfrm>
            <a:off x="7592290" y="1296786"/>
            <a:ext cx="295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f(n) = 3n + 2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B97A2C-A6CA-DDC5-5537-A17B2874E748}"/>
                  </a:ext>
                </a:extLst>
              </p14:cNvPr>
              <p14:cNvContentPartPr/>
              <p14:nvPr/>
            </p14:nvContentPartPr>
            <p14:xfrm>
              <a:off x="996840" y="1905120"/>
              <a:ext cx="5690160" cy="314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B97A2C-A6CA-DDC5-5537-A17B2874E7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480" y="1895760"/>
                <a:ext cx="5708880" cy="31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35044D-99FB-FE9E-5611-A3C1F4566DAD}"/>
                  </a:ext>
                </a:extLst>
              </p14:cNvPr>
              <p14:cNvContentPartPr/>
              <p14:nvPr/>
            </p14:nvContentPartPr>
            <p14:xfrm>
              <a:off x="7956720" y="2050920"/>
              <a:ext cx="2737080" cy="165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35044D-99FB-FE9E-5611-A3C1F4566D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7360" y="2041560"/>
                <a:ext cx="2755800" cy="16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8030F9B-A4C4-D5B9-5B6E-2624D3E031BC}"/>
                  </a:ext>
                </a:extLst>
              </p14:cNvPr>
              <p14:cNvContentPartPr/>
              <p14:nvPr/>
            </p14:nvContentPartPr>
            <p14:xfrm>
              <a:off x="9455040" y="2171520"/>
              <a:ext cx="2324520" cy="223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8030F9B-A4C4-D5B9-5B6E-2624D3E031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45680" y="2162160"/>
                <a:ext cx="2343240" cy="22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501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20515-0F2B-1E06-8A18-A050D3A7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B7A6-16DF-89D4-05E4-3B159B4E3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20389" y="326410"/>
            <a:ext cx="7041824" cy="731190"/>
          </a:xfrm>
        </p:spPr>
        <p:txBody>
          <a:bodyPr>
            <a:noAutofit/>
          </a:bodyPr>
          <a:lstStyle/>
          <a:p>
            <a:r>
              <a:rPr lang="el-GR" b="1" dirty="0">
                <a:solidFill>
                  <a:srgbClr val="FF0000"/>
                </a:solidFill>
              </a:rPr>
              <a:t>Θ</a:t>
            </a:r>
            <a:r>
              <a:rPr lang="en-SG" sz="4800" b="1" dirty="0">
                <a:solidFill>
                  <a:srgbClr val="FF0000"/>
                </a:solidFill>
              </a:rPr>
              <a:t>-notation (theta)</a:t>
            </a:r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3064D564-DB39-58A1-9013-E5738CACE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E27202-BD46-252F-B8A9-C0F0FAB390AA}"/>
              </a:ext>
            </a:extLst>
          </p:cNvPr>
          <p:cNvSpPr txBox="1"/>
          <p:nvPr/>
        </p:nvSpPr>
        <p:spPr>
          <a:xfrm>
            <a:off x="648392" y="1148187"/>
            <a:ext cx="295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f(n) = 3n² +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6A4C81-D141-79FB-A360-C5CD82D1F5C0}"/>
              </a:ext>
            </a:extLst>
          </p:cNvPr>
          <p:cNvSpPr txBox="1"/>
          <p:nvPr/>
        </p:nvSpPr>
        <p:spPr>
          <a:xfrm>
            <a:off x="7592290" y="1296786"/>
            <a:ext cx="2959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/>
              <a:t>f(n) = 3n + 2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529CAF0-BA2E-B148-7C8F-E62A82843338}"/>
                  </a:ext>
                </a:extLst>
              </p14:cNvPr>
              <p14:cNvContentPartPr/>
              <p14:nvPr/>
            </p14:nvContentPartPr>
            <p14:xfrm>
              <a:off x="196920" y="1949400"/>
              <a:ext cx="11544480" cy="3321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529CAF0-BA2E-B148-7C8F-E62A828433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0" y="1940040"/>
                <a:ext cx="11563200" cy="334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77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1A61B-8451-C271-B9E3-4954A390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2EA-EE2E-D413-1342-64F87CDB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87" y="2766218"/>
            <a:ext cx="9273226" cy="1325563"/>
          </a:xfrm>
        </p:spPr>
        <p:txBody>
          <a:bodyPr/>
          <a:lstStyle/>
          <a:p>
            <a:r>
              <a:rPr lang="en-SG" dirty="0"/>
              <a:t>Click </a:t>
            </a:r>
            <a:r>
              <a:rPr lang="en-SG" dirty="0">
                <a:hlinkClick r:id="rId2"/>
              </a:rPr>
              <a:t>here</a:t>
            </a:r>
            <a:r>
              <a:rPr lang="en-SG" dirty="0"/>
              <a:t> to go to the </a:t>
            </a:r>
            <a:r>
              <a:rPr lang="en-SG" b="1" dirty="0"/>
              <a:t>GitHub repository</a:t>
            </a:r>
          </a:p>
        </p:txBody>
      </p:sp>
      <p:pic>
        <p:nvPicPr>
          <p:cNvPr id="5" name="Picture 4">
            <a:hlinkClick r:id="rId3"/>
            <a:extLst>
              <a:ext uri="{FF2B5EF4-FFF2-40B4-BE49-F238E27FC236}">
                <a16:creationId xmlns:a16="http://schemas.microsoft.com/office/drawing/2014/main" id="{8A32DFE7-EA14-1EC0-66EC-DA90464945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8811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A6642-B582-ABF1-9FAB-12E4A186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966" y="5387768"/>
            <a:ext cx="10515600" cy="1325563"/>
          </a:xfrm>
        </p:spPr>
        <p:txBody>
          <a:bodyPr/>
          <a:lstStyle/>
          <a:p>
            <a:r>
              <a:rPr lang="en-SG" dirty="0"/>
              <a:t>Click </a:t>
            </a:r>
            <a:r>
              <a:rPr lang="en-SG" dirty="0">
                <a:hlinkClick r:id="rId2"/>
              </a:rPr>
              <a:t>here</a:t>
            </a:r>
            <a:r>
              <a:rPr lang="en-SG" dirty="0"/>
              <a:t> to see this video!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4907D6-4543-05B1-9A0D-4E613A73E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04" y="177326"/>
            <a:ext cx="9704530" cy="5461225"/>
          </a:xfrm>
        </p:spPr>
      </p:pic>
    </p:spTree>
    <p:extLst>
      <p:ext uri="{BB962C8B-B14F-4D97-AF65-F5344CB8AC3E}">
        <p14:creationId xmlns:p14="http://schemas.microsoft.com/office/powerpoint/2010/main" val="1276937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5CE5-4F1E-7CDE-552F-798FFDEF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8800" dirty="0">
                <a:latin typeface="Algerian" panose="04020705040A02060702" pitchFamily="82" charset="0"/>
              </a:rPr>
              <a:t>THANK YOU!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7602A8CB-8090-6592-AFAA-2E8923302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78" y="6085263"/>
            <a:ext cx="3698843" cy="446327"/>
          </a:xfrm>
          <a:prstGeom prst="rect">
            <a:avLst/>
          </a:prstGeom>
          <a:noFill/>
          <a:effectLst>
            <a:innerShdw blurRad="279400" dist="508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96955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4186</TotalTime>
  <Words>112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Office Theme</vt:lpstr>
      <vt:lpstr>  Data Structures &amp; Algorithms – 1 (DSA 1)</vt:lpstr>
      <vt:lpstr>big-oh, big-omega, theta</vt:lpstr>
      <vt:lpstr>O-notation (big-oh)</vt:lpstr>
      <vt:lpstr>Ω-notation (big-omega)</vt:lpstr>
      <vt:lpstr>Θ-notation (theta)</vt:lpstr>
      <vt:lpstr>Click here to go to the GitHub repository</vt:lpstr>
      <vt:lpstr>Click here to see this video!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Mahfuz Hasan Reza</dc:creator>
  <cp:lastModifiedBy>Mahfuz Hasan Reza</cp:lastModifiedBy>
  <cp:revision>18</cp:revision>
  <dcterms:created xsi:type="dcterms:W3CDTF">2024-12-20T07:53:44Z</dcterms:created>
  <dcterms:modified xsi:type="dcterms:W3CDTF">2025-07-29T18:38:29Z</dcterms:modified>
</cp:coreProperties>
</file>