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57" r:id="rId3"/>
    <p:sldId id="305" r:id="rId4"/>
    <p:sldId id="302" r:id="rId5"/>
    <p:sldId id="303" r:id="rId6"/>
    <p:sldId id="304" r:id="rId7"/>
    <p:sldId id="311" r:id="rId8"/>
    <p:sldId id="264" r:id="rId9"/>
    <p:sldId id="301" r:id="rId10"/>
    <p:sldId id="290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fuz Hasan Reza" userId="93c0217dda901c5e" providerId="LiveId" clId="{7862A7C5-917A-4C0B-9888-1AD75B6D22E9}"/>
    <pc:docChg chg="undo custSel modSld">
      <pc:chgData name="Mahfuz Hasan Reza" userId="93c0217dda901c5e" providerId="LiveId" clId="{7862A7C5-917A-4C0B-9888-1AD75B6D22E9}" dt="2025-07-25T15:50:17.814" v="18" actId="14100"/>
      <pc:docMkLst>
        <pc:docMk/>
      </pc:docMkLst>
      <pc:sldChg chg="addSp delSp modSp mod">
        <pc:chgData name="Mahfuz Hasan Reza" userId="93c0217dda901c5e" providerId="LiveId" clId="{7862A7C5-917A-4C0B-9888-1AD75B6D22E9}" dt="2025-07-25T15:50:17.814" v="18" actId="14100"/>
        <pc:sldMkLst>
          <pc:docMk/>
          <pc:sldMk cId="1276937895" sldId="290"/>
        </pc:sldMkLst>
        <pc:spChg chg="del">
          <ac:chgData name="Mahfuz Hasan Reza" userId="93c0217dda901c5e" providerId="LiveId" clId="{7862A7C5-917A-4C0B-9888-1AD75B6D22E9}" dt="2025-07-25T15:34:02.523" v="0"/>
          <ac:spMkLst>
            <pc:docMk/>
            <pc:sldMk cId="1276937895" sldId="290"/>
            <ac:spMk id="4" creationId="{8865123C-FA2D-5DBC-5263-7D12293453EC}"/>
          </ac:spMkLst>
        </pc:spChg>
        <pc:spChg chg="add del mod">
          <ac:chgData name="Mahfuz Hasan Reza" userId="93c0217dda901c5e" providerId="LiveId" clId="{7862A7C5-917A-4C0B-9888-1AD75B6D22E9}" dt="2025-07-25T15:49:42.184" v="10"/>
          <ac:spMkLst>
            <pc:docMk/>
            <pc:sldMk cId="1276937895" sldId="290"/>
            <ac:spMk id="9" creationId="{4C0D50D0-725E-B377-7F06-DBE8C73398B7}"/>
          </ac:spMkLst>
        </pc:spChg>
        <pc:picChg chg="add del mod">
          <ac:chgData name="Mahfuz Hasan Reza" userId="93c0217dda901c5e" providerId="LiveId" clId="{7862A7C5-917A-4C0B-9888-1AD75B6D22E9}" dt="2025-07-25T15:49:41.367" v="9" actId="478"/>
          <ac:picMkLst>
            <pc:docMk/>
            <pc:sldMk cId="1276937895" sldId="290"/>
            <ac:picMk id="5" creationId="{2DB08E1F-8B7D-0679-D0D6-7E93FD30DCA6}"/>
          </ac:picMkLst>
        </pc:picChg>
        <pc:picChg chg="add mod">
          <ac:chgData name="Mahfuz Hasan Reza" userId="93c0217dda901c5e" providerId="LiveId" clId="{7862A7C5-917A-4C0B-9888-1AD75B6D22E9}" dt="2025-07-25T15:49:39.052" v="8"/>
          <ac:picMkLst>
            <pc:docMk/>
            <pc:sldMk cId="1276937895" sldId="290"/>
            <ac:picMk id="7" creationId="{4D572CC8-EB63-0929-B2E8-B53F7EE8C31F}"/>
          </ac:picMkLst>
        </pc:picChg>
        <pc:picChg chg="add mod">
          <ac:chgData name="Mahfuz Hasan Reza" userId="93c0217dda901c5e" providerId="LiveId" clId="{7862A7C5-917A-4C0B-9888-1AD75B6D22E9}" dt="2025-07-25T15:50:17.814" v="18" actId="14100"/>
          <ac:picMkLst>
            <pc:docMk/>
            <pc:sldMk cId="1276937895" sldId="290"/>
            <ac:picMk id="11" creationId="{FC7A3E12-5E68-9A11-F4CC-DDEA1594C57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14:10:21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8414 17586 0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14:14:08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15046 8255 0,'-18'0'15,"18"-18"63,159 1-62,70-1 0,248 0 15,-336 18-31,0-17 0,18 17 0,282 0 15,-124 0 1,406 0 0,-546 0-16,-19 0 0,36 0 0,-17 0 15,581 0 1,-687 0-16,176 17 16,-106-17-1,-71 0 1,-34 0-1,-1 0 1,-17 0 0,-1 0 31,1 0-1,0 0 79</inkml:trace>
  <inkml:trace contextRef="#ctx0" brushRef="#br0" timeOffset="553.71">19685 8008 0,'-35'0'32,"88"0"30,35 53-46,-35-53-1,-36 0-15,36 18 0,-35-1 0,17-17 16,36 36-16,-36-36 16,0 17-16,1 1 31,-36-1-16,-71 54 1,53-53-16,-70 17 16,71-17-16,-1-18 0,0 17 0,1 1 15,-19-18 1,19 17-16,-1 1 16,0-18-1,1 0 16,-1 0 16</inkml:trace>
  <inkml:trace contextRef="#ctx0" brushRef="#br0" timeOffset="2107.75">17163 10054 0,'0'0'0,"35"0"79,124 0-64,-89 0-15,195 0 16,-142 0-16,18 0 15,0 0-15,18 0 0,-35 0 16,34 0-16,1 0 0,-18 0 0,18 0 0,0 0 16,141 18-16,176-1 15,-194 1 1,-229-18 0,18 0-16,-54 0 15,1 0-15,0 0 0,-1 0 16,1 0-1,-1 0 1,1 0-16,0 0 31</inkml:trace>
  <inkml:trace contextRef="#ctx0" brushRef="#br0" timeOffset="2659.21">19985 9842 0,'0'0'16,"-35"0"0,87 53 30,1-17-30,36 17 0,52-18-1,-106-17-15,0-1 16,-17-17-16,0 0 0,-1 0 0,1 18 31,-18-1-15,-71 36-1,-17 0 1,53-17-16,-18-1 16,35-35-16,1 17 15,17 1-15,-18-18 0,-17 35 16,35-17-16,-18-18 16,0 18 15,18-1 0</inkml:trace>
  <inkml:trace contextRef="#ctx0" brushRef="#br0" timeOffset="7738.38">14534 12047 0,'0'0'0,"0"18"78,18-18-63,106 0 1,140 0 0,-70 0-1,194 0 1,-264 0 0,158-18-16,-159 18 0,495 0 15,-460 0-15,1 0 16,141 0-16,-176 0 15,17 0-15,-18 0 0,18 0 0,0 0 0,212 0 32,-53 18-17,-71-18 1,-176 0-16,35 0 16,36 0-1,-89 0-15,0 0 0,1 0 0,-1 0 16,18 0-1,-35 0-15,-1 0 16,1 0-16,17 0 16,0 0-1,-17 0-15,17 0 16,36 0 0,-1 18-1,1-18 1,-36 0-1,1 0 17,-19 0-32,1 0 0,-1 0 15,19-18 1,-1 18 0,-17 0-1,-1 0 1,1 0 31,0 0-16,-18-18 141</inkml:trace>
  <inkml:trace contextRef="#ctx0" brushRef="#br0" timeOffset="8218.2">19597 11818 0,'-35'0'32,"52"0"30,36 35-46,-18-17-16,-17 0 0,70 17 15,-17 0 1,-36-17-16,-17-18 0,-1 17 16,19 1-1,-36 0-15,0-1 16,0 1 0,0 17-16,-18-17 0,0 0 15,-17 17-15,0-18 0,17 1 16,0 0-16,-70 35 15,88-36 1,-35 19-16,17-36 16,18 17-16,-17 1 15,-1-18-15,18 35 16,-18-35-16,1 0 16</inkml:trace>
  <inkml:trace contextRef="#ctx0" brushRef="#br0" timeOffset="9651.04">20690 7691 0,'0'0'0,"0"-36"15,-35 89 48,35-18-48,0-17-15,0 158 32,88-87-17,-70-72-15,70 36 16,36-17 0,-19-54-1,-34-35 1,-53 35-16,35-88 15,-36 89-15,-17-18 0,0-1 16,0 1-16,0-88 16,0 105-16,0 0 0,0 1 15,0-19-15,0-17 16,-17 18 0,17 18-1</inkml:trace>
  <inkml:trace contextRef="#ctx0" brushRef="#br0" timeOffset="10300.92">21414 7955 0,'0'35'62,"0"1"-46,0-19-16,17 72 16,-17-1-1,0-53-15,18 0 16,-18-17-1,0 0 1,0-89 15,0-52-15,0-36 0,35 35-1,-35 107 1,18-19-16,-1 19 0,36-1 15,-17 18 1,-36 53 15,0 18-15,0-36-16,-18 0 16,-17 0-1,17-35-15,18 18 0,-18-18 0,1 0 16,-18 0-1,35-18 17</inkml:trace>
  <inkml:trace contextRef="#ctx0" brushRef="#br0" timeOffset="10933.39">21837 7937 0,'0'0'16,"0"53"31,0 71-32,0-71 1,18 35 0,-18-70-16,17 35 15,-17-18 1,0-123 46,0 35-46,0 17-16,0-87 16,0-18-1,18 17 1,-1 107-16,1-19 0,0 19 0,-18-1 15,35 1-15,0-19 16,18 36 0,-53 18-16,0 17 15,0 0-15,0 18 16,0-35-16,-17 35 16,-19-18-1,-17-17 1,36-18-1,-1 0 1,0 0-16</inkml:trace>
  <inkml:trace contextRef="#ctx0" brushRef="#br0" timeOffset="11999.91">22207 7973 0,'36'0'32,"-72"0"-32,142 0 31,-88 0-31,-1 0 0,-17-18 0,18 18 16,0-53-1,-1 36-15,-17-1 0,0 0 16,0 1-1,0-36 1,0 35-16,0 0 31,-35 18 1,-18 36-17,18 52 16,35-18-15,0-17 15,18 18-15,-1-53-16,1-1 16,35 1-1,-36 0-15,19-18 16,-1 0-1,0 0 1,-17-18-16,-1 0 16,19-17-1,-36 17-15,17 18 0,-17-53 16,18 36 0,0-19-16,-18 1 15,0-35 1,-18 34-1,-17 1 1,35 17 0,-18 18-16,0-17 15,-17-1 1,18 18 0,-1 0-16,0 0 15,71 0 48,18 0-48,17 0 1,-17 0 0,-54 0-1,18 18 1,-35 17-1,0 36 1,0-1 15,0 1-15,18-71-16,0 17 0,17 1 16,0 0-1,-17-1-15,0-17 0,17 0 16,-18 0-16</inkml:trace>
  <inkml:trace contextRef="#ctx0" brushRef="#br0" timeOffset="13466.42">23583 7514 0,'-17'0'63,"-1"265"-32,18-230-31,0 177 31,18-106 0,-1-106 1,1-159-1,-18 106-16,0 18-15,17-124 16,19 0 0,-19 141-16,-17-34 0,0 34 15,18-17-15,70-36 16,-17 36 0,-18 35-1,-18 53 1,-17 35-1,-18 35 1,-18-105 0,0 17-16,1 1 15,-1-1-15,-17 0 16,17-17 0,0-18-1,1 0 1,52 0 15,71-18-15,-88 18-16,35 18 15,-36-1-15,-17 1 16,0 0-16,0-1 0,0 1 0,0 17 16,-70 89-1,52-107-15,-35 19 16,0-19-1,35-17 1,1 0-16,-1 0 16,18-17-1,0-1-15,0 0 16,0 1-16,0-1 0,0 0 16</inkml:trace>
  <inkml:trace contextRef="#ctx0" brushRef="#br0" timeOffset="13898.99">24218 7885 0,'0'0'0,"35"-36"31,-35 19-31,36 17 0,-1 0 0,36-18 32,-36 36-17,-18 17 1,-17 35-1,-17-52-15,-1 0 0,1-18 0,-1 17 16,-53 19 0,18-36-1,1 0 1,16-36 0,36 1-1,0 17 1,36-52-1,-19 70 1,1-18-16</inkml:trace>
  <inkml:trace contextRef="#ctx0" brushRef="#br0" timeOffset="14444.84">24642 7743 0,'0'0'0,"17"0"15,-17 71 16,0 17-15,0-70 0,0 17-16,0 0 0,0 36 31,35-36-15,18-17-1,-17-18 1,34-35-1,-70 17-15,35-17 16,-17 17-16,17-35 16,-17 0-1,-18 36-15,0-1 16,0 0-16,0 1 16,-35 17-1,17 53 1,18-1-1,0 19 1,18-36 0,17 1 15,0-36-31</inkml:trace>
  <inkml:trace contextRef="#ctx0" brushRef="#br0" timeOffset="14949.92">25153 7867 0,'0'0'0,"-18"-18"16,18 1-16,18 17 15,17 0 1,1 17-1,-1 36 1,-35-35 0,18-1-16,-18 1 0,0 35 15,0-18 17,-18-17-17,0-18 1,1 0-16,-1 0 15,18-53 1,0 35-16,0-52 16,53-18-1,-35 70-15,-1-17 16,1 17-16,35 18 16,-18 0-1,0 0 1,-17 18-16,0 35 15,17 70 1,-35-70 0,35-18 15</inkml:trace>
  <inkml:trace contextRef="#ctx0" brushRef="#br0" timeOffset="15498.91">25929 7391 0,'18'-106'31,"-36"212"-31,36-247 15,-1 211 17,1 89-1,-18-124-31,18 18 0,-18-18 0,0 18 0,17 106 31,-17-71-15,18-53-1,0-17 1,-1-36 15,-17-34-15,0-19 0,-53-17-1,36 88-15,-54-18 16,1 18-1,52 0-15,-35 53 16,35 18 0,18-1-1,36-17 17,-1-35-32,53 17 15,89-35 1,-125 0-16,19-35 0</inkml:trace>
  <inkml:trace contextRef="#ctx0" brushRef="#br0" timeOffset="16847.97">20937 9737 0,'0'0'0,"-17"-18"31,17 71 31,0 35-46,0-53-16,0 1 16,0-1-16,0 18 0,0 53 15,0-71-15,0-17 16,0 17-16,0 18 0,0 0 15,0-18 1,0-17 0,0-1-1,17-17-15,19 0 16,87 0 0,-70-17-16,53-19 15,17 1 1,-52 17-1,-71 1-15,35-1 16,-17 18 0,-1 0-1</inkml:trace>
  <inkml:trace contextRef="#ctx0" brushRef="#br0" timeOffset="17214.97">21572 10125 0,'0'0'15,"53"-18"1,0 18-1,0 0 1,-35 53 0,-18 0-1,0-35-15,-18 17 16,-35-18 0,36 1-16,-1-18 15,-53-18 1,36-17-1,35-18 1,0 36 0,0-19-16,18 19 15,-1-1-15,1 0 16,0 18-16,-1 0 0,1-17 16,17 17-16</inkml:trace>
  <inkml:trace contextRef="#ctx0" brushRef="#br0" timeOffset="17865.71">22013 10054 0,'0'0'0,"-17"53"63,-1 53-32,18-88-31,0 34 16,53 1-1,-35-53 1,35 0 0,-36 0-16,18-17 15,1-54 1,-36 36 0,0 17-1,0 54 16,0-1-15,35 35 0,-17-17-1,-1-53 1,19 0 0,34-35-1,-52 35-15,-18-35 0,17-18 16,19-53-1,-36 35 1,0 19 0,0 34-16,-18 18 0,18-18 31,0 36 16</inkml:trace>
  <inkml:trace contextRef="#ctx0" brushRef="#br0" timeOffset="18634.84">22542 10231 0,'89'17'31,"-72"-17"-15,54 0 0,-53-17-16,17-19 15,-35-17 1,17 0 0,-17 18-1,0 0 1,-35 35-1,-18 18 1,18 34 0,35 19-1,0-53 1,18 35 0,52 17-1,-35-70-15,-17 18 0,0-18 16,35 17-1,-36-17-15,19 0 16,-1-35 0,0-18-1,-17 36-15,-18-1 0,17-17 16,-17-54 0,0 72-16,0-36 15,0 35-15,-17 1 16,-19-19-1,1 1 1,0 35 0,17 0 31,89 0-16,35 0-16,-89 0-15,1 0 0,0 0 0,52 0 32,-52 18-17,-18 35 1,0 35 0,0-71-16,0 19 0,17-1 15,19-17-15,-19-1 16,1 1-16,70-18 15</inkml:trace>
  <inkml:trace contextRef="#ctx0" brushRef="#br0" timeOffset="19997.36">24183 10283 0,'0'18'15,"0"-36"32,-18-34-31,18 34 0,-17-53-16,-1-52 31,0-1-16,18 107-15,0-1 0,0-17 0,0 17 16,0-105 0,0 70-1,18 18 1,0 35-16,-1-18 0,1 18 16,0-18-16,17 18 15,-18 0-15,19 18 16,-1 88-1,-35 0 1,-18-1 0,-35 1-1,18-70 1,18-19 0,-1 1-1,-17-18 1,17 0-1,53-18 17,36-35-17,-36 53-15,18 0 16,53 18 0,-71 52-1,-35 19 1,-35-1-1,-53-35 1,70-53-16,0 17 16,-52 1-1,35-18 1,17-18 15,18-17-15</inkml:trace>
  <inkml:trace contextRef="#ctx0" brushRef="#br0" timeOffset="20447.34">24642 10054 0,'0'0'0,"52"-17"31,-34 17-31,0 0 16,52 0-1,-70 35 1,0 18 0,0-36-16,0 1 0,-17 0 15,-1-1-15,-17 1 16,-36 0 0,36-18-1,0 0 1,35-18-16,0-35 15,0 18 1,53-18 0,-1 18-1,-34 35 1</inkml:trace>
  <inkml:trace contextRef="#ctx0" brushRef="#br0" timeOffset="20952.36">25012 9984 0,'0'0'16,"18"0"-1,-18 17 1,0 36 0,0-18-1,0 1-15,0-19 16,17 1-16,-17 17 0,35 1 31,1-36-15,-1 0-1,18-71 1,-53 53-16,18-17 16,-18 17-16,17 1 0,-17-1 0,0 1 15,18-1-15,-18 0 16,0 1 0,-18 17-1,-17 35 1,35 18-1,0 17 1,0-52-16,0 17 16,35-17-1,-17-18 1,0 0-16,-1 0 16</inkml:trace>
  <inkml:trace contextRef="#ctx0" brushRef="#br0" timeOffset="21413.73">25435 10001 0,'0'-17'32,"0"34"-32,18-52 15,0 35-15,-1 0 16,-17 18-16,35 52 15,-17 1 1,-18-36 0,0-17-1,-18-18 1,1 0 0,-1-36 15,18-34-16,18-18 1,35 35 0,-36 35-16,1 18 0,0 0 15,-18-18-15,88 18 16,-71 0 0,1 36-16,0-19 0,-18 1 0,35 53 15,-17-19 1,-1 19-1,-17-53 1,18-1-16</inkml:trace>
  <inkml:trace contextRef="#ctx0" brushRef="#br0" timeOffset="21904.28">26141 9684 0,'17'-36'31,"-34"72"-31,52-72 16,-35 89-1,18 71 1,-18-71-16,17 17 15,-17 71 17,0-105-32,0-19 0,0 19 15,18-19 1,-18-34 15,0-19-15,0 1-1,-106 0 1,89 17-16,-19 18 16,-52 18-1,53-1-15,0 36 16,17-17 0,18-19-16,0 1 0,35 17 15,71-35 1,17 0-1,-70 0 1,-35 0-16</inkml:trace>
  <inkml:trace contextRef="#ctx0" brushRef="#br0" timeOffset="23145.9">20708 11642 0,'-35'0'15,"-1"0"32,72-18-31,-1 18-1,18 0-15,0 0 0,88 0 16,159 0 0,-247 0-16,-36 0 0,36 0 15,-35 0-15,35 0 16,-18 0 0,0 0-1</inkml:trace>
  <inkml:trace contextRef="#ctx0" brushRef="#br0" timeOffset="23563.4">21131 11695 0,'-17'0'31,"-1"35"16,0 71-47,18-71 0,0 0 16,0 1-16,0-1 0,0-18 0,18 36 15,0 18-15,-18-53 16,0 17-16,17-35 0,-17 35 0,0-17 0,0-1 16,18 54 15,-18-53-16,0-1 1,18-17-16,-1 0 31</inkml:trace>
  <inkml:trace contextRef="#ctx0" brushRef="#br0" timeOffset="23879.04">21555 12136 0,'0'0'0,"0"-36"31,17 107 16,-17-1-32,0-52-15,18 35 16,-18-35-16,0 17 16,18 0-1</inkml:trace>
  <inkml:trace contextRef="#ctx0" brushRef="#br0" timeOffset="24080.33">21537 11906 0,'0'0'0,"-18"-17"15,18-1-15,18 18 63</inkml:trace>
  <inkml:trace contextRef="#ctx0" brushRef="#br0" timeOffset="24763.46">21872 12047 0,'35'18'31,"-70"-36"-31,70 71 16,-35-35-1,-35 52 1,18-70-16,-1 36 16,-17-36-1,17 0 1,0-18-1,18 0-15,0-34 16,36-37 0,34 36-1,-52 36-15,35 17 16,0 0 0,-36 17-1,-17 19-15,18-19 0,-18 36 0,0-17 16,18 158-1,-1-36 1,36 19 0,-35-160-16,-1 19 0,-17-19 0,0 1 15,18 0-15,0-18 0,-18 17 0,0 1 16,0-1 0,-53-17-1,-53 0 1,53-17-16,-35-1 15,53 18-15,-1-35 16,-17 0 0,53-1-1,0-34 1,18 35 0,53-54-16,-54 36 15,18 18-15,1 17 0,-36-17 16,35 18-16,-17-1 0,-1-35 15,1 18-15</inkml:trace>
  <inkml:trace contextRef="#ctx0" brushRef="#br0" timeOffset="25763.01">22190 11659 0,'0'0'16,"0"-17"-16,0-1 16,17 18 15,19 141-16,-19-106-15,-17 18 16,18 36-16,-18-37 0,0 54 16,0 35 15,0-123-31,0 17 0,0-17 0,0 0 0,-18 34 31,18-140 16,0 35-31,0 36-16,53-71 15,18-1 1,-54 89-16,1-17 0,0-1 16,35 18-1,-18 0 1,-35 35-16,17-17 0,1 53 15,-18-54-15,0 36 16,0-18 0,18 1-16,-1-19 0,19 19 31,-36-19-31,17-17 0,1 0 16,17 0-16,71-123 31,-106 87-31,71-105 15,-71 106-15,0 0 0,17-53 16,1-54 0,-18 107-16,0 0 0,0-18 15,0 18-15,-18-1 16,-35 1 0,-17 53-1,35 70 1,17 159-1,71-88 1,-36-89-16,54 54 16,0-1-1,-71-105 1,17-1-16,1-17 16,-1 0 15</inkml:trace>
  <inkml:trace contextRef="#ctx0" brushRef="#br0" timeOffset="25995.1">22595 11959 0,'-17'-35'32,"17"17"-32,17 71 0,19-141 15,-1 88-15,0 0 16,18-18-16,0 1 0,141-1 16,-159 18-16,54-18 15,-72 18 1</inkml:trace>
  <inkml:trace contextRef="#ctx0" brushRef="#br0" timeOffset="27627.77">24077 11518 0,'0'0'0,"18"53"47,-18 71-31,17-89-16,-17-18 0,0 36 15,18-35-15,-18 88 16,18-36-1,-18-52 1,0 0 0,0-71 15,-18-53-15,0-35-1,18 17 16,0 71-31,0 36 0,18-18 0,0 17 16,-1-17-16,19-1 16,69-34-1,-34 52 1,-36 18 0,-17 53-1,-18 35 1,-18-52-16,-17 16 15,0 19 1,35-53 0,70-1 15,36 1-15,-88 0-1,17-1-15,18 1 0,-18 35 31,-35-36-31,-17 36 16,-1-35-16,-53 17 16,-35 1-1,71-36-15,18 0 0,-19 0 16,19 0-16,-1 0 0,0 0 31,18-36-15,18 36-1</inkml:trace>
  <inkml:trace contextRef="#ctx0" brushRef="#br0" timeOffset="27977.82">24959 11712 0,'0'0'0,"53"0"16,-18 0-16,0 0 0,1 35 31,-36 18-15,-18-35-16,-17 17 15,17-35-15,1 18 0,-1 0 16,-17-18-1,17 0-15,0 0 16,-17-53 0,35 35-16,0-17 15,18-1 1,-1 36-16,19-35 16,-19 35-16,1 0 15</inkml:trace>
  <inkml:trace contextRef="#ctx0" brushRef="#br0" timeOffset="28478.6">25312 11624 0,'0'0'0,"0"-18"16,17 1-16,1 17 16,-18 17-1,18-17-15,-18 53 16,17 53 0,1-53-1,0-18 16,-18-17-31,17-18 0,1 0 16,0 0 0,17-18-1,-18 1-15,19-72 16,-36 19 0,17-1-1,-17 36 1,-17 35 15,-1 53-15,18 35-1,18-17 1,-1-54-16,19 19 16,-1-19-1</inkml:trace>
  <inkml:trace contextRef="#ctx0" brushRef="#br0" timeOffset="28943.72">25753 11606 0,'17'0'16,"1"0"-1,0 0-15,17 0 16,-17 71 0,-1-53-16,-17-1 15,0 18-15,0 1 16,0-1 0,-17-35-1,-19-35 32,36-1-31,0 19-16,18-18 0,0-1 0,70-52 31,-35 53-15,0 35-1,-18 17 1,-35 1-16,0 0 0,18 17 15,-18-17-15,0-1 0,0 1 16,0 0-16,0-1 0,0 54 16,0-54-1,0 1-15</inkml:trace>
  <inkml:trace contextRef="#ctx0" brushRef="#br0" timeOffset="29460.92">26423 11271 0,'0'-17'16,"0"34"-16,18-70 15,-1 53 16,-17 71-15,18-18-16,0 70 16,-1 54-1,-17-160-15,0 19 16,0 16-16,0-34 0,0 17 0,0 36 16,0-36-1,0-70 48,0 0-48,0-1-15,-17 1 0,-36 17 16,0 1-16,17 17 16,-52 0-1,53 17 1,35 1-16,-18 35 15,36-18 1,-18-17-16,35 0 0,53-18 16,71 0-1,53-18 1,-159-17 0</inkml:trace>
  <inkml:trace contextRef="#ctx0" brushRef="#br0" timeOffset="31751.59">4745 14517 0,'0'35'93,"0"89"-61,0-89-32,0 18 15,0 35 1,0 0 0,0-35-1,0-18 1,0-17-16,0 0 15</inkml:trace>
  <inkml:trace contextRef="#ctx0" brushRef="#br0" timeOffset="32783.47">4780 14482 0,'0'0'0,"18"0"46,-54 17 1,-16 18-31,34-17-16,-17 17 16,17-17-16,-17 17 15,-18 18 1,35-35-1,1-1 1,-1-17-16,18 18 16,-18-18-16,18 18 31,-17-18 31,70 0 48,35 0-95,-53 0-15,-17 0 0,-1 0 16,1 0 0,0 0-16,-1 0 62</inkml:trace>
  <inkml:trace contextRef="#ctx0" brushRef="#br0" timeOffset="33443.18">5062 14887 0,'-17'0'47,"17"18"15,17-18-30,-17-35-1,-17 17 0,-1 18-31,0 53 31,18-36-15,0 1 0,0 0-1,18-18 1,-18-36-1,18 36 1,-18-17-16,17 17 47</inkml:trace>
  <inkml:trace contextRef="#ctx0" brushRef="#br0" timeOffset="34691.96">4480 15787 0,'0'0'0,"-17"0"16,122 0 31,-69 0-31,34 0-1,-17 0 1,-35 0-16,-1 0 31</inkml:trace>
  <inkml:trace contextRef="#ctx0" brushRef="#br0" timeOffset="35326.05">4480 15822 0,'0'0'0,"-17"0"16,17 18-1,-18 52 1,18-52-16,0 17 0,0-17 16,-18 35-16,18-18 0,0 0 15,0 53 1,0-52-1,0-19 17,53-70 15,18 36-32,-71-1-15,35 1 0,18 17 16,18 0-1,-36 0 1,-18 35 0,-17-18-16,0 1 15,0 17-15,-70 36 16,52-53 0,1-1-16,-1-17 0,-17 18 15,17-18 1,0 0-1,-17 0 1,35-18 31,0 1-47</inkml:trace>
  <inkml:trace contextRef="#ctx0" brushRef="#br0" timeOffset="35924.91">4974 16298 0,'0'0'0,"0"-17"32,-17 17 15,34 17-16,-17 1-16,0-36 32,0 1-31,0 34 46,0 19-30,0-54 15,18 0-32,-18 1 1,17 17 15,-17 17-15</inkml:trace>
  <inkml:trace contextRef="#ctx0" brushRef="#br0" timeOffset="48987.21">6350 14728 0,'-18'0'16,"1"0"62,17 18 0,17-53 78,19 0-124,-19 35-32,36-18 31,-35 0-16,-1 18-15,1 0 0,17 0 32,1 0-17,-19 0-15,1 0 16,17 18 0,-17-18-16,-18 18 15,17-1-15,1-17 16,-18 18-16,0-1 15,0 1 1,0 17 0,0 1-1,0-1 1,-18-17 0,1 17 15,-1-18-31,1-17 15,-1 18 1,0-18-16,-17 18 31,17-18-15,1 0 0,-1 0-1,0 0-15,1 0 31,-18-18-15,35 0 0,0 1-16,-18-1 31,18 1-31,-18 17 16,18-18-16,0 0 15,0 1 16,0-1-31,0 0 32,0-17-17,0 17 1,0 1 0,18 17-16,-18-18 15</inkml:trace>
  <inkml:trace contextRef="#ctx0" brushRef="#br0" timeOffset="49612.28">6897 14799 0,'17'0'109,"19"0"-93,-1 0-16,-17 0 16,52 0-1,-52 0 1,17 0-1,-17 0 17</inkml:trace>
  <inkml:trace contextRef="#ctx0" brushRef="#br0" timeOffset="50237.18">7232 14728 0,'18'-35'15,"-1"18"1,1 17 0,17 0 15,0 52-16,-35 1 1,0-35-16,0 53 16,0-54-16,0 1 15,0-1-15,0 1 16,0 0 0,-17-18 15,-1-36-16,18 19-15,0-18 16,18-36 0,-1 36-1,1 17-15,-18 0 0,35 18 0,18-52 16,-17 34 0,-19 18-1,1 0-15,17 18 31,-35 34-15,0-34-16,0 17 16,0 71-1,35-71 1,1 1 0,17-19-1,-18-17 1</inkml:trace>
  <inkml:trace contextRef="#ctx0" brushRef="#br0" timeOffset="50711.53">7920 14728 0,'0'-35'15,"0"18"1,0-1-16,-18 0 31,-35 36-15,36 0-16,-19 34 15,36 1 1,0 0 0,0-17-1,18-36-15,17 17 16,18-17 0,-35 0-1,-1-35-15,-17-18 31,0 0-15,0 18 0,0 17-1,-35 18 1,18 0 0,-1 0-16</inkml:trace>
  <inkml:trace contextRef="#ctx0" brushRef="#br0" timeOffset="51243.75">8290 14358 0,'0'0'0,"-17"-18"15,17 1 1,0-1-16,0 36 63,0 246-32,0-246-31,0 141 31,0-106-15,0-36-16,0 1 0,0 0 15,0-1 1,0 1 15</inkml:trace>
  <inkml:trace contextRef="#ctx0" brushRef="#br0" timeOffset="51569.96">8096 14640 0,'-17'0'15,"17"-35"1,53 35 15,52 0-15,-69 0-1,17 0-15,17 0 16</inkml:trace>
  <inkml:trace contextRef="#ctx0" brushRef="#br0" timeOffset="52336.42">8555 14570 0,'17'0'15,"-34"0"-15,17 0 47,-53 17-31,35 19 0,1 17-1,17-36-15,0 1 0,0-1 16,0 1-16,0 17 15,17-17 1,19-18 0,-1-35-1,-18 35 1,1-18-16,-18 0 0,0 1 0,18-18 16,-18 17-16,17 18 0,-17-53 15,0 35 16,-17 71 1,-1 18-17,18-1 1,35-34 0,-35-19-16,18-17 0,0 0 15,35 0 1,35-17-1,18-107 1,-71 107-16,0-89 16,-17 70-16,-1 1 15,-17 0-15,18 0 0,-18 17 16,18-35-16,-18 35 0,0-17 0,0-71 31,0 89-31,0-19 16,0 19-16,0-1 0,-18 18 0,-17-18 31,0 18-15,-1 36-16,19-19 0,17 19 15,-18 17-15,0 17 16,18-35-16,0 1 0,0 17 0,0 17 16,0-35-16,0 71 15,36 18 1,-1-54-1,-17-52-15,-1-18 0,-17 18 16,0-1-16,18 1 16,17-18 15</inkml:trace>
  <inkml:trace contextRef="#ctx0" brushRef="#br0" timeOffset="52786.34">8784 14534 0,'53'0'31,"123"0"-15,-158 0-1,0 0-15,-1 0 0,1 0 0,35 0 16,-35 0 15,-1 0-15,1 0-16,-18 53 31,0 53-15,0-35-1,0-1 1,0-52-16,17 17 15,1-35 17</inkml:trace>
  <inkml:trace contextRef="#ctx0" brushRef="#br0" timeOffset="52986.32">9331 14446 0,'0'-17'0,"-18"17"0,36 17 0,-53-70 15,35 36 1,0-1 0,-18 18-16</inkml:trace>
  <inkml:trace contextRef="#ctx0" brushRef="#br0" timeOffset="53419.14">9454 14534 0,'0'0'16,"-17"71"31,-1-36-31,18-17-16,-17 17 15,17 36 1,35-54-1,18-17 1,-36 0-16,1 0 16,17-35-1,-35 17 1,18 1-16,-18-1 0,0 1 16,0-19-16,-71 19 15,71-1 1,-17 18-16,-19 0 0,19 0 15,-1 0 1,1 0-16,-1 0 0</inkml:trace>
  <inkml:trace contextRef="#ctx0" brushRef="#br0" timeOffset="53868.85">9631 14534 0,'0'0'0,"53"-17"15,-36 17 1,1 0-16,17 17 16,-35 19-1,0-1-15,18-35 0,-18 106 31,0-36-15,0-34 0,0-54 31,0-35-32,0 35-15,0-17 0,0 0 16,18-36-1,17 54-15,35-19 16,1 54 15,-36 0-31,1 88 16,-36-89 0,17 54-16,1-18 15,-1-18 1</inkml:trace>
  <inkml:trace contextRef="#ctx0" brushRef="#br0" timeOffset="54752.95">10883 14287 0,'0'0'0,"18"0"0,-18-17 32,-141 123-17,105-36-15,-34 36 16,52 88 0,18-141-16,0 0 0,18 0 15,123 70 1,-106-123-16</inkml:trace>
  <inkml:trace contextRef="#ctx0" brushRef="#br0" timeOffset="56434.92">11254 14393 0,'0'-17'32,"0"-1"-17,-18 36 48,0 88-48,-17 70 17,17-70-17,18-89-15,0 1 0,0 17 16,0 1 0,0-19-16,0 1 15,53-18 32,88 0-31,-123 0-16,17 0 0,-17 0 15,0 0-15,17 0 16,-17 0-16,-1 0 16,1 0-1,-1 0 48</inkml:trace>
  <inkml:trace contextRef="#ctx0" brushRef="#br0" timeOffset="56708.28">11659 14711 0,'0'-18'32,"0"36"-32,0 35 46,0 17-14,0-52-32,0 0 31</inkml:trace>
  <inkml:trace contextRef="#ctx0" brushRef="#br0" timeOffset="56919.18">11642 14517 0,'-36'-35'31,"72"70"-31,-89-70 15</inkml:trace>
  <inkml:trace contextRef="#ctx0" brushRef="#br0" timeOffset="57317.87">11836 14358 0,'17'18'62,"1"193"-31,-18-158-31,18 18 16,-18-54-16,0 1 0,0 0 0,0-1 16,0 36-1,0-35-15,0 0 16,17-1 46</inkml:trace>
  <inkml:trace contextRef="#ctx0" brushRef="#br0" timeOffset="57512.65">11783 14711 0,'-18'0'0,"36"0"0,-36-35 16,18 17-16,0 0 16,53 1-1,-18-19-15,-17 36 16,0 0-16,70 0 15,-71 0-15,19-17 0</inkml:trace>
  <inkml:trace contextRef="#ctx0" brushRef="#br0" timeOffset="57917.9">12206 14376 0,'0'0'0,"0"70"62,0 107-46,0-142-16,0-17 15,0 34-15,0-34 0,0 53 16,0-18 0,0-36-1,0 1-15,0-1 16,0 1-1</inkml:trace>
  <inkml:trace contextRef="#ctx0" brushRef="#br0" timeOffset="58134.95">12047 14781 0,'0'-17'0,"0"34"0,0-52 16,0 17-16,0 1 15,0-1-15,71-17 16,-53 17 0,52 18-16,-52-17 15,17 17-15,53-18 16,-70 18-1</inkml:trace>
  <inkml:trace contextRef="#ctx0" brushRef="#br0" timeOffset="58545.43">12488 14340 0,'0'0'0,"0"-17"15,-17 17 1,17 35-1,-18 0 1,18 36 0,0-18-16,0-36 0,0 36 0,0-17 0,0-1 15,-18 88 1,18-87-16,0-19 0,0 19 16,0 16-1,0-16 1,18-36 31</inkml:trace>
  <inkml:trace contextRef="#ctx0" brushRef="#br0" timeOffset="59070.15">12665 14799 0,'17'0'31,"19"0"1,17-18-17,-36-17 1,1 17 0,-1-17-1,-17 0 1,0 0-1,-17 17 17,-1 18-17,1 0-15,-1 0 0,0 0 0,1 0 16,-54 35 0,53-35-16,-17 53 15,35-35-15,-17 17 16,17-17-16,0 35 15,17-53-15,-17 35 0,35-17 16,-17-18-16,141 52 16,-106-52-1,53-17 1</inkml:trace>
  <inkml:trace contextRef="#ctx0" brushRef="#br0" timeOffset="60067.75">13176 14693 0,'-17'0'32,"-1"0"-17,53-17 48,53 17-48,-70 0-15,53 0 32,-54 0-17,19 0 1,-19 0 15,1 0 0</inkml:trace>
  <inkml:trace contextRef="#ctx0" brushRef="#br0" timeOffset="60567.06">13723 14552 0,'0'-18'15,"-88"71"32,70 0-31,18 18-1,35-36 17,-17-35-32,17 0 15,1 0 1,-1-18 0,-17 1-16,-18-1 0,17 18 0,-17-53 31,-17 0-16,17 36-15,-18 17 0,0 0 16,-17-18 0,17 18-1</inkml:trace>
  <inkml:trace contextRef="#ctx0" brushRef="#br0" timeOffset="61316.32">13935 14340 0,'17'0'0,"-34"0"0,52 0 16,-35 36 15,-18 70-16,18-71 1,-17 71-16,17-89 16,0 36-1,0 18 1,0-54-16,0 1 0,0 0 0,0-1 31,0 1-15,0-53 31,70-54-32,-34 54 1,16 0 0,1 0-1,-35 35 1,0 0-16,-18 17 15,17 36 1,1 0 15,-18-35-31,0-1 16,0 1-16,18-18 0,-1 0 0,18 18 31,18-18-15,-17 0-16,-1 0 15,0-36 1,-35 19 0,0-1-1</inkml:trace>
  <inkml:trace contextRef="#ctx0" brushRef="#br0" timeOffset="61683.35">14305 14305 0,'0'0'0,"18"0"32,52 35-17,36 54 1,-53 87-1,-35-105 1,-18-1-16,-36-35 0,1 36 16,-353 158-1</inkml:trace>
  <inkml:trace contextRef="#ctx0" brushRef="#br0" timeOffset="64375.91">6121 16210 0,'-18'0'15,"0"0"48,177 0-1,-71 18-46,-52-18-16,-1 17 15,-17-17-15,-1 0 16,1 0-16,-1 0 16,1 0 15,0 0-15,-18-17 62,0-71-47,0 52-31,-18-17 31,18 18-15,0 17-16,0-17 15,35 18 1,-17 17 0,17 0-1,-17 0-15,0 17 16,-18 36 0,0-35-16,17 17 15,-17 18 1,0-18-1,0-17 1,18-1-16,-18 1 16,17 0 15,1-18-31,0 0 0,-1 0 0,19 0 16,17 0-1,-18 0-15,-17 0 16,-1 0-16,1 0 31,-1 0 0</inkml:trace>
  <inkml:trace contextRef="#ctx0" brushRef="#br0" timeOffset="65132.17">6985 16051 0,'18'0'62,"35"0"-46,-18 0-1,0 0 1,0 0 0,-17 0 62</inkml:trace>
  <inkml:trace contextRef="#ctx0" brushRef="#br0" timeOffset="65716.1">7302 16016 0,'0'-18'31,"18"18"-15,0 0-1,-18 18-15,17 0 0,-17-1 16,0 1-16,0 0 0,18 52 15,-18-52-15,0 35 16,0-36 0,0 1-1,0-106 48,0-36-32,0 107-15,71-54-1,-1 54 1,-52 17 0,17 35-1,-35-18-15,18 36 16,-18 0-1,17 0 1,-17-35-16,18-1 16,0 1-1,-1 0 1,1-18-16,0 0 16,-1 0-16</inkml:trace>
  <inkml:trace contextRef="#ctx0" brushRef="#br0" timeOffset="66131.14">7920 15981 0,'0'0'0,"0"-35"16,-53 35 15,18 17-15,17 1-1,18 17-15,-18 36 32,18-36-17,0-17-15,36-1 16,17 1-1,17-18 1,-35-35 0,-35 17-16,18 0 15,-18 1-15,0-1 0,0-17 16,0 17-16,-18 0 16,1 18-16,17-17 15,-36 17-15,1 0 16,0 0-1</inkml:trace>
  <inkml:trace contextRef="#ctx0" brushRef="#br0" timeOffset="66715.23">8273 15699 0,'0'0'0,"0"-18"16,-18 18 0,18 18 15,-18 123-15,18-88-16,-17 0 15,-1 141 1,0-124-1,18-35 1,0 1 0</inkml:trace>
  <inkml:trace contextRef="#ctx0" brushRef="#br0" timeOffset="67068.27">8079 15946 0,'0'0'0,"-18"0"15,71-36 32,17 36-31,1 0-1,-18 0 1</inkml:trace>
  <inkml:trace contextRef="#ctx0" brushRef="#br0" timeOffset="67647.85">8502 15875 0,'-71'53'63,"36"0"-47,17-18-16,1 18 15,17-18 1,0 1-1,0-19 1,35-17 0,-17 0-1,17 0-15,0-53 32,-17 0-17,-18 36-15,18-19 16,-18 1-1,0 18 1,0 69 31,35 19-31,-35-53-16,35 17 15,36-17 1,-18-18-1,-18 0 1</inkml:trace>
  <inkml:trace contextRef="#ctx0" brushRef="#br0" timeOffset="68063.69">8855 15699 0,'-18'-36'31,"36"72"-31,-36-19 63,0 142-48,18-106 1,0 17-16,0 1 31,0-36-31,0-17 16,0 17-1,0 0 17</inkml:trace>
  <inkml:trace contextRef="#ctx0" brushRef="#br0" timeOffset="68482">8661 15910 0,'0'0'0,"17"-17"31,1 17-31,35 0 16,-18 0-16,53 0 16,-52-18-16,-19 18 0,1 0 0,52-18 31,-34 18-15,-19-17-16,1 17 15,0 0 16,-18 70-15,0 1 0,0-18 15,0-18-31,0-17 31,0-1-31</inkml:trace>
  <inkml:trace contextRef="#ctx0" brushRef="#br0" timeOffset="68697.45">9137 15593 0,'0'0'15,"0"-18"1</inkml:trace>
  <inkml:trace contextRef="#ctx0" brushRef="#br0" timeOffset="69235.64">9313 15787 0,'-35'35'78,"35"0"-62,0-17-16,0 17 16,0-17-16,0 17 15,35-17 1,1-18 0,-19 0-1,1 0-15,17-18 16,0-35-1,-17 18 1,-53 0 0,-18-1-1,18 36 1,-1 0 15</inkml:trace>
  <inkml:trace contextRef="#ctx0" brushRef="#br0" timeOffset="69846.78">9578 15769 0,'0'0'0,"35"-17"15,-17 17 1,-1 0-16,1 0 0,-18 17 16,18 1-16,-1 70 31,-17-35-16,0 0 1,-35-18 0,17-35-1,1 0 17,17-18-17,0-17-15,53 0 16,0-18-1,0 18-15,-36 17 0,36 0 16,-18 1-16,18-1 16,-35 18-1,0 0 1,-18 71 0,-36 17 15,36-70-31,0-1 15,0 1 1,18-1 0,17-17-1,36 0 1,-36 0 0,-17 0-1</inkml:trace>
  <inkml:trace contextRef="#ctx0" brushRef="#br0" timeOffset="70733.73">10989 15434 0,'-194'123'47,"159"213"-16,52-266-31,124 159 31,-105-211-15</inkml:trace>
  <inkml:trace contextRef="#ctx0" brushRef="#br0" timeOffset="71462.92">11271 15646 0,'0'-36'31,"0"72"-31,0-19 47,-35 177-32,35-105 1,-35-19 0,35-35 15,-18-17-16,18 0 1,18-1 0,-1-17-16,54 0 15,-1 0 1,19-17 0,-54 17-16,0 0 15,0 0 1,-17-18-1,0 18 32,-1-18-31</inkml:trace>
  <inkml:trace contextRef="#ctx0" brushRef="#br0" timeOffset="71679.28">11712 15946 0,'0'0'0,"18"0"16,-18 17 31,0 1-32,0-1-15,0 36 16,17 0 15</inkml:trace>
  <inkml:trace contextRef="#ctx0" brushRef="#br0" timeOffset="71846.5">11730 15769 0,'0'0'15,"-18"-17"-15,1-1 16</inkml:trace>
  <inkml:trace contextRef="#ctx0" brushRef="#br0" timeOffset="72113.38">12030 15575 0,'0'0'0,"0"18"46,0 35-30,0-36-16,0 72 16,0 87-1,0-158-15,17-1 0,-17 18 16,0-17-16,0 17 16,0-17-16</inkml:trace>
  <inkml:trace contextRef="#ctx0" brushRef="#br0" timeOffset="72279.32">11959 15998 0,'0'-88'31,"18"53"-15,-18 17-16,35 18 0,-17-17 15,70-1 1,-18 0-16</inkml:trace>
  <inkml:trace contextRef="#ctx0" brushRef="#br0" timeOffset="72546.08">12365 15681 0,'0'0'0,"0"-35"16,0 193 47,17-52-48,-17 53 16,0-124-15,0-17-16</inkml:trace>
  <inkml:trace contextRef="#ctx0" brushRef="#br0" timeOffset="72713.03">12259 16051 0,'0'-53'15,"0"36"1,0-18 0,88-1-1,-35 36 1,-18 0 0</inkml:trace>
  <inkml:trace contextRef="#ctx0" brushRef="#br0" timeOffset="73012.16">12577 15663 0,'0'0'0,"0"-53"15,0 53 16,-18 89-15,0 34 0,1 1-1,17-89-15,0-18 16,0 54-16,0-53 16,0 17-1,0-17-15,0-1 0</inkml:trace>
  <inkml:trace contextRef="#ctx0" brushRef="#br0" timeOffset="73395.61">12594 16069 0,'35'0'31,"1"0"-15,52 0-1,-35-53 1,-36 18 0,-17 17-1,0-17 1,-35-18-1,-18 53 1,0 0 0,18 53-1,35 17 1,0-52-16,35 53 16,1-54-16,-1 19 15,0-36-15,124 17 16,-106-17-16,-18 0 0,106 0 15</inkml:trace>
  <inkml:trace contextRef="#ctx0" brushRef="#br0" timeOffset="74296.03">12982 15946 0,'0'0'0,"18"0"62,17 0-46,0 0-16,1 0 15,17-18 1,0 18 15,-36 0-31,1 0 63</inkml:trace>
  <inkml:trace contextRef="#ctx0" brushRef="#br0" timeOffset="77997.89">13388 16069 0,'0'18'0,"53"-18"234,-18 0-218,-17 0-16,-1 0 15,1 0 1,0 0-16,-1 0 31,-17-18 47,0-17-46,0-18-17,0 35-15,0-17 16,-17 0 0,17 17-16,0 0 15,53-35 1,35 18-1,-35 35 1,-18 0 0,-17 0-1,-18 18-15,0 17 16,0 36 0,0 17-1,-18-35 16,18-18-15,0-17 0,0-1-16,35-17 31,18 0-15,-53-17-16,35 17 15,-17 0-15,0-18 16,-1 18-16,1 0 15,0 0 17</inkml:trace>
  <inkml:trace contextRef="#ctx0" brushRef="#br0" timeOffset="78761.13">13917 15540 0,'0'0'0,"-18"0"16,18-18 31,-17 18-32,52 0 17,106 35-17,-88 1-15,-18 17 0,-17-18 0,17 18 16,-17 0-16,0 88 15,-18-71-15,-89 89 16,-52 18 0,53-107-1,70-70-15,1 18 16,-1-18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4T12:28:25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4180 0,'18'-17'63,"17"-36"-48,0-18 16,1-35-15,17-17 0,-36 0-1,1 87-15,0-34 16,-1-19 0,1 19-1,-18-1 1,0 36-1,0 0 1,0 17-16,0 1 31,-35 17-15,-1 0 0,19 17-1,-1 1 1,0 17-16,18-17 15,0 35 1,0 52 0,0-87-16,0 17 0,18 54 15,17 34 1,1-35 0,-19-35-1,1-18 1,-18-17-16,0 0 15,18 17 1,-1-35 31</inkml:trace>
  <inkml:trace contextRef="#ctx0" brushRef="#br0" timeOffset="419.21">1446 3757 0,'-17'-18'16,"52"1"15,53-1-31,-17 1 16,-1 17 0,-34 0-16,-1 0 0,-17 0 0,-1 0 0,54-18 15,-36 0 1,-17 18 31</inkml:trace>
  <inkml:trace contextRef="#ctx0" brushRef="#br0" timeOffset="643.54">2011 3651 0,'17'0'0,"-34"0"16,34 18-1,1-18 1,-18 53-16,18-36 15,-18 1-15,0 17 16,0-17-16,0 0 16,0 35-1,17-36 1,-17 1-16</inkml:trace>
  <inkml:trace contextRef="#ctx0" brushRef="#br0" timeOffset="837.33">2081 3492 0,'0'-17'0,"0"34"0,0-52 15,0 18-15</inkml:trace>
  <inkml:trace contextRef="#ctx0" brushRef="#br0" timeOffset="1916.01">2240 3598 0,'0'0'0,"18"0"31,-18 18-31,17 0 15,-17-1-15,18 1 0,-18 0 16,18 17-16,-1-18 16,-17 36-1,18-17 1,-18-19 15,0 1-15,0-71 15,0 18-15,0 17-16,18-17 15,-1 0 1,-17 17 0,18 0-16,17 1 15,0 17 16,-17 35-15,0 0 0,-18-17-16,0-1 0,0 1 0,0 0 31,0-1-15,0-34 30,0-1-30,17 0-16,-17-17 16,18 35-16,35-53 15,-18 18 1,-17 35 0,35 0-1,-53 18 1,0 17-16,0-17 15,0-1-15,0 36 16,17-18 0,-17 1-1,18-19-15,0-17 16,17 0 0,0 0-1,-17 0-15,35-53 16,0-17-1,-36 52-15,1-35 16,0 18 0,-18-18-1,-18 53 1,0 0 0,-17 0-16,17 53 15,18-35-15,0 17 16,124 106 15,-36-123-15,-70-18-16,17 0 15,-17 0-15,-1 0 0,36-18 16,-35 18 0,-1 0-16,-17-18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4T12:40:46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3457 0,'0'18'16,"-18"-18"46,36 0-46,17-53 0,36-71-1,0-34 1,-19-1 0,-34 88-1,-18 18-15,0 36 0,0-89 31,0 88-31,0 1 0,0-1 0,0 0 16,0-34 0,-18 52-1,-34 70 1,52-35-16,0 1 0,0-1 0,-18 0 16,36 212-1,-1-176-15,1-36 0,17 36 0,0-36 16,-35 0-16,53 18 15,-35-18-15,0-17 16,-1 0-16,1-1 16</inkml:trace>
  <inkml:trace contextRef="#ctx0" brushRef="#br0" timeOffset="408">1552 3210 0,'-17'0'16,"34"0"-16,-70-53 15,53 36 1,18-1 0,17 0-16,36 18 15,-18-17-15,0 17 0,-18-18 0,124 1 16,-142 17 0,19 0-16,-19-18 0,18 18 0,18-18 31,-35 18-31,-18-17 0,18 17 31,-1-18-15,1 53 15,-18 53-15,0-52-16,18-1 0,-18-17 15,35 52 1,-35-52-1</inkml:trace>
  <inkml:trace contextRef="#ctx0" brushRef="#br0" timeOffset="607.04">2258 2875 0,'0'0'0,"0"-35"15,0 17-15,-18-35 32</inkml:trace>
  <inkml:trace contextRef="#ctx0" brushRef="#br0" timeOffset="1456">2328 2893 0,'0'0'0,"18"35"16,0-17-1,-1 17-15,-17-17 16,36 52-16,-19 18 31,-17-35-15,0-35-1,0-36 17,18-70-17,-1 53-15,36-89 16,18 54-1,-18 70 1,-18 17 0,-17 36-1,-18 0 1,0-35-16,0 0 16,0 17-16,0 0 15,17-53 32,54-70-31,-36 53-16,18-36 15,-18 36 1,-17 35 0,0 0-1,-18 71 1,17 35-1,19-54 1,-1-34 0,0-18-16,18-18 15,71-123 1,-107 88-16,18-17 16,-17-18-1,-36 52 1,-52 19 15,17 70-15,35 88-1,36-106-15,105 106 16,-87-106-16,34 1 0,-17-19 16,18-17-16,-36 18 0,36 0 0,-36-18 0,18 0 15,-36 0-15,36 0 16,0 0-1,-35-36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06:31:51.6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 3316 0,'-17'-18'16,"-1"18"31,1 0-16,17-17-31,52-1 16,195-17-1,-194 35-15,71-18 16,-1 1 0,-105 17-16,17-18 15,-17 18-15,-1 0 0,1 0 63,-53 0-48</inkml:trace>
  <inkml:trace contextRef="#ctx0" brushRef="#br0" timeOffset="328.9">1094 3263 0,'-18'0'31,"36"0"-31,-36 35 16,18-17-16,0 0 15,0 70 1,0 18 0,0-36-1,0-52-15,0 35 16,18-18-1,-18-17 1,0-1 15,17-17 1</inkml:trace>
  <inkml:trace contextRef="#ctx0" brushRef="#br0" timeOffset="695.87">1358 3528 0,'18'17'47,"-18"36"-16,0-35-16,0 17 1,17-17 0,-17 0-1</inkml:trace>
  <inkml:trace contextRef="#ctx0" brushRef="#br0" timeOffset="913.79">1358 3440 0,'0'0'0,"-17"0"47</inkml:trace>
  <inkml:trace contextRef="#ctx0" brushRef="#br0" timeOffset="2099.54">1482 3457 0,'17'0'15,"1"35"16,-18 1-15,18-19-16,-18 1 16,0 0-16,17 35 15,-17-18 1,0-17 15,0-71 47,0 17-62,0 19-16,0-1 16,35-35-1,-35 35-15,18 18 0,17-17 31,1 17-15,-19 35 0,1 0-1,-18-17 1,0 17-16,18-17 31,-18 0-31,0-1 16,0 1-1,17-71 32,1 18-31,0 35-16,-18-36 16,35 1-1,-18 35-15,1 0 31,0 18-15,-18 17 0,35 0-1,-17 1 1,-1-36 0,1 0-1,0 0 1,34 0-1,-16-36 1,17-34 0,-53 52-16,0 0 15,0-17 1,0 0 0,-18 35-1,0 0-15,-17 0 16,0 53-1,0 17 1,35-34 0,52-19-1,19 1 1,-36-18 0,53 0-16,18-18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06:32:40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4022 0,'0'-18'31,"0"0"0,0 36-15,0 17-1,0 1-15,0-19 0,18 71 16,0 1 0,-1-89-16,-17 53 15,0-36-15,0 1 16,0-1 0,-35-122 46,-18-160-46,53 230-1,53-177 17,70 142-17,-105 70 1,17 0-1,-17 17-15,-18 36 16,0 0 0,0-35-16,0-1 0,0 1 15,-18 52 1,18-52 0,0 0-1,53-36 16,18 0-15,-54 18-16,19 36 16,-36 17-1,0-36 1,-18 71-16,-52 1 31,52-72-31,-35 1 16,18 0-1,17-18-15,-17 0 16,17 0 0,18-18-16,-18 0 15,18 1-15,0-1 16,18 0 0</inkml:trace>
  <inkml:trace contextRef="#ctx0" brushRef="#br0" timeOffset="232.52">5203 4004 0,'0'0'0,"18"0"15,0 0 16,-18 35-15,0-17-16,0 0 0,0-1 16,0 18-1,0-17-15</inkml:trace>
  <inkml:trace contextRef="#ctx0" brushRef="#br0" timeOffset="417.35">5256 3810 0,'0'-18'0,"0"36"0,0-53 31,0 17-15</inkml:trace>
  <inkml:trace contextRef="#ctx0" brushRef="#br0" timeOffset="982.6">5450 3863 0,'0'0'0,"0"18"0,18 34 15,-18 19 1,0-36-16,-35 1 16,-1-1-1,19-18 1,-18-17 15,35-35-15,0 0-16,0-18 15,17 18-15,18-1 16,1 1 0,-19 35-16,19 0 15,34 124 1,-34 87 0,-1-87-1,-35-89-15,0 71 16,0-18-1,0-70-15,-18 35 16,-70-36 0,70-17-1,-35 0-15,-17-35 32,52 17-32,1-52 15,17 52-15,0-52 16,52-89-1,-34 124-15,17 17 0,18-35 16,53 0 0,-88 53-16,-1 0 15,19 0 1</inkml:trace>
  <inkml:trace contextRef="#ctx0" brushRef="#br0" timeOffset="1282.08">5856 4075 0,'-18'0'0,"1"0"15,-1 0 1,1 0 0,34-18-1,36 0 1,35 1 0,-52 17-1</inkml:trace>
  <inkml:trace contextRef="#ctx0" brushRef="#br0" timeOffset="1685.16">6244 3828 0,'18'-36'31,"-36"36"-15,-105 124-1,105-89-15,-17 71 16,35 0 0,17-71-16,54 36 15,0-54 1,-36-17-16,-18 0 0,54-17 15,17-89 1,-70 53-16,-18-18 16,0 54-16,-53-72 15,-18 1 1,54 88 0,-54 0-1,-17 18 1,70 17-1,18 36 1,0-54-16</inkml:trace>
  <inkml:trace contextRef="#ctx0" brushRef="#br0" timeOffset="2181.73">6738 3634 0,'18'-18'15,"-36"36"-15,36-54 16,-18 54 0,0 141 15,0-124-31,0 88 15,0 36 1,0-141-16,0 17 0,0 0 16,0 1-1,17-36 1,36-71 0,88-70-1,-105 88-15,-1 35 0,-17-17 16,-1 35-16,-17-17 0,18 17 15,-1 0-15,-17 70 32,0 54-17,0-107-15,89 89 16,52-53 15,-88-53-31,-18 0 0,88-18 16,89-52-1,-212 52-15,35-17 16</inkml:trace>
  <inkml:trace contextRef="#ctx0" brushRef="#br0" timeOffset="3980.94">14517 4463 0,'0'-18'47,"0"89"-16,0-54-31,17 124 31,19-88-15,-36-35-16,0-1 16,-18-69 15,-17-90-15,35 107-16,-18 0 0,18-53 15,0 52-15,0-105 16,0 0-1,18 88-15,-18 18 0,70-53 16,19 17 0,-72 54-16,18 17 15,-17 0 1,17 0-16,-35 35 16,18-17-16,-18-1 0,0 1 0,0 123 31,0-123-31,0 34 0,-18-34 0,18 17 15,-53 71 1,36-70 0,-36-19-1,35-17 1,36-35 15,70 17-15,-70 18-16,52 0 15,-52 0-15,35 36 16,-36 34 0,-17-35-16,0 36 15,-35-1 1,-35-34 0,17-36-1,35 0 1,-17 0-1,17 0 1,1-71 0,17 36-1</inkml:trace>
  <inkml:trace contextRef="#ctx0" brushRef="#br0" timeOffset="4280.92">15205 4233 0,'0'0'31,"0"53"1,0 18-17,0-18 1,0-36 0</inkml:trace>
  <inkml:trace contextRef="#ctx0" brushRef="#br0" timeOffset="4447.52">15152 4039 0,'-18'-35'31,"18"17"0</inkml:trace>
  <inkml:trace contextRef="#ctx0" brushRef="#br0" timeOffset="5046.99">15416 4075 0,'0'0'16,"18"88"0,-18-53-16,0 0 15,-35 36 1,17-53 0,-17-1-16,17 1 15,1-18 1,-19 0-1,19-18 1,17-52 0,0 52-16,35-35 15,-35 18-15,35-1 16,0 36 0,-17 0-16,35 18 15,53 159 1,-18 34-1,-35-34 1,-35-142-16,-1 53 16,-17 0-1,0-52-15,0-19 16,0 18-16,-88 1 16,-35-36-1,-1-18 16,36-52-15,70 52-16,1-17 16,17-124-1,123-18 1,36 36 0,-124 106-16,18 0 15,-35 17-15,-1 1 16</inkml:trace>
  <inkml:trace contextRef="#ctx0" brushRef="#br0" timeOffset="5380.34">15840 4269 0,'-18'0'16,"0"0"15,71 0 16,-35 0-47,0 0 0,35-18 16</inkml:trace>
  <inkml:trace contextRef="#ctx0" brushRef="#br0" timeOffset="5847.22">16369 4057 0,'0'0'15,"0"-35"1,-35 35 0,-71 70-1,35 36 1,54 0 0,17-53-1,0 17-15,123 54 31,-17-124-15,-18-18 0,-53 1-16,1-54 15,-19-70 1,-52-36 0,17 142-16,1 0 0,-54-36 15,18 36 1,36 17-16,-19 18 15,19 18 1,-1 70 0,18-52-1</inkml:trace>
  <inkml:trace contextRef="#ctx0" brushRef="#br0" timeOffset="6762.72">16704 4163 0,'18'0'15,"-18"-18"1,17 18-1,1 53 1,-18 35 0,0-17-1,0-1 1,0-34 0,18-177 46,17 88-46,0-36-1,36 19 1,-71 52-16,35 1 16,0 17-1,-17 17-15,-18 1 0,0 52 16,18 1-1,-18 0 1,0-19 0,0-34-1,0-36 17,70-70-17,1 18 16,-54 34-15,1 36 0,-18 18-1,0 35 1,0 18 0,35-19-1,0-34 1,18-18-1,18-35 1,-36-18-16,36-53 16,-36-35-1,-35 70 1,0 36 0,-18 35-1,-17 0-15,17 0 16,1 35-16,-18 1 15,17 87 1,18-88-16,0 1 16,35 52-1,36-53 1,17-35 0,-70 0-16,70-35 15</inkml:trace>
  <inkml:trace contextRef="#ctx0" brushRef="#br0" timeOffset="7379.64">18133 4039 0,'0'0'0,"17"18"31,-17 0-31,-141 105 31,71-70-15,-1-35 0,36-1-1,17-17-15,18-70 32,18-71-17,52 35 1,-34 70-1,-1 36 1,-17 71 0,-18-18-16,17 194 15,1-35 1,0-36 0,34-70-1,-52-89 1,18 1-1,0 17 1,-36-17 0,-35 0-1,-35-18 1,-35-18 0,105 0-16,-70-35 15,17 18 1,54-18-1,52-35 1,71-18 0,70-17-1,-123 105-15,53-52 16,-53-1 0</inkml:trace>
  <inkml:trace contextRef="#ctx0" brushRef="#br0" timeOffset="7896.37">18450 4057 0,'-17'-18'31,"34"36"-31,-175 17 16,122-17-1,19 17-15,-1 0 0,-17 18 16,35 18 0,17-18-1,-17-36 1,36 1-16,34-18 31,-17-35-15,-18-53-1,-17 17 1,-18 18 0,-18 35 15,1 71-16,17 36 1,123 16 0,18-52-1,36-53 1,-124-17-16,0-1 16,35-17-16,-71 0 0</inkml:trace>
  <inkml:trace contextRef="#ctx0" brushRef="#br0" timeOffset="9087.79">25841 3704 0,'-35'0'15,"176"-17"16,-106-1-15,36 0-16,105 1 16,-123-1-16,88 0 15,-123 1-15,70 17 16,-18-18 0,-34 0-1,-19 18 1,-34 0 31</inkml:trace>
  <inkml:trace contextRef="#ctx0" brushRef="#br0" timeOffset="9428.54">26282 3598 0,'0'0'0,"-18"0"16,18 18 0,0 17-1,0-17-15,0 0 0,0 34 16,0 1-16,0 36 15,0 52 1,18-36 0,0-52-1,-18-17 1,0-19 0</inkml:trace>
  <inkml:trace contextRef="#ctx0" brushRef="#br0" timeOffset="10594.96">26652 3545 0,'0'0'16,"0"89"15,0 34 0,0-105-31,0 88 16,0-1-1,0-16 1,18-37 0,-18-16-1,18-89 32,-1 18-31,54-89-1,-54 71 1,1 53-16,17 0 31,1 53-15,-36 35 15,35-17-15,0-36-1,0-17 1,-17-18-16,0 0 16,70-18-1,-53-52 1,1-19-1,-19 1 1,-17 18 0,-17 34-1,-54 36 1,36 18 0,17 53-1,0 17 1,54 0 15,-36-70-31,53 17 16,52-18-1,-16-17 1,-1-70 0,-18-71-1,-52 53 1,0 17-16,-1-35 15,1-53 1,-18 142-16,0-89 16,0 35-1,-18 19 1,18 34 0,-17 18-1,-1 106 16,18 35-15,18 88 0,35 0-1,-18-105 1,-18-89-16,1 18 16,0 18-1,-1-54 16,1-17-15,0 0 15</inkml:trace>
  <inkml:trace contextRef="#ctx0" brushRef="#br0" timeOffset="11344.58">27217 3845 0,'0'0'0,"-18"0"15,36 0 17,141-53-17,-89 36 1,1-1-16,87-35 15,-16 0-15,-90 18 32,-34 35-32,0 0 15,-36 18 17,-17 70-17,0 0 1,35 18-1,0-36 1,35-52 0,0-18-1,-17-35 1,17-53 0,-17-1-1,-18 19 1,0 35 15,0 17-15,0 36-1,0 34 1,105 125 0,-34-124-1,0-18 1,-54-35-16,18 0 15,-17 0 1,0 0 0</inkml:trace>
  <inkml:trace contextRef="#ctx0" brushRef="#br0" timeOffset="21825.42">1446 5592 0,'-17'0'16,"-1"0"15,36 0-16,-1-18-15,54-17 16,88-18 0,-71 17 15,-53 1-15,0 35-1,-17 0 1</inkml:trace>
  <inkml:trace contextRef="#ctx0" brushRef="#br0" timeOffset="22158.05">1605 5468 0,'-18'18'31,"36"-36"-31,-36 71 32,18-35-32,0 17 15,0-17-15,18 34 16,-18 1-1,18 0 1,-1-17 0,-17-1 15</inkml:trace>
  <inkml:trace contextRef="#ctx0" brushRef="#br0" timeOffset="22541.95">1746 5556 0,'18'0'47,"-18"36"-31,0-1-1,18-18 17,-1 1-17,-17 0 1</inkml:trace>
  <inkml:trace contextRef="#ctx0" brushRef="#br0" timeOffset="22808.27">1711 5450 0,'0'-17'15</inkml:trace>
  <inkml:trace contextRef="#ctx0" brushRef="#br0" timeOffset="23925.98">1976 5521 0,'0'-18'16,"0"71"47,0-17-48,17-1 1,-17 0-1,0-17 1,0-54 15,0-16-15,0-19 0,35 0-1,1 36 1,-1 35-1,0 0 1,-17 35 0,0 36-1,-1-36 17,-17 1-17,0-72 32,18-17-31,-18 36-16,17-36 15,19 17 1,-19 36 0,1 0-1,-18 53 1,18 0-1,-18-35-15,17 0 16,-17-1-16,18 1 16,35-18-1,0-53 17,0 0-17,-36-35 1,-17 17-1,0 54-15,0-1 16,-53 0 0,18 54-1,35 34 1,18 1 0,70-54-1,18-17 1,17-53-1</inkml:trace>
  <inkml:trace contextRef="#ctx0" brushRef="#br0" timeOffset="26007.38">12259 5221 0,'0'0'0,"-18"-18"32,1 18-17,17-17 1,0-1 0,17-17-1,107 0 1,-89-1-16,124 1 15,-36 0 1,-70 17 0,-17 18-1,-19 0 1</inkml:trace>
  <inkml:trace contextRef="#ctx0" brushRef="#br0" timeOffset="26290.1">12559 5027 0,'0'0'0,"0"35"31,0 1-16,0 34 1,18 1 0,-1-18-1,-17-18 1,18-17 0,-1-1 15</inkml:trace>
  <inkml:trace contextRef="#ctx0" brushRef="#br0" timeOffset="26557.6">12735 5168 0,'0'0'0,"18"0"16,-18 35 15,18 1 0,-1-1-15,-17-17-1,18-1-15</inkml:trace>
  <inkml:trace contextRef="#ctx0" brushRef="#br0" timeOffset="26774.58">12735 5009 0,'0'0'16,"0"-17"15</inkml:trace>
  <inkml:trace contextRef="#ctx0" brushRef="#br0" timeOffset="27928.87">12912 5098 0,'0'17'31,"0"19"-16,17-1 1,1 0 0,-18-17-16,18-1 15,-1 19 1,-17-54 46,-17-17-46,17 17-16,0-35 16,-18 53-16,18-35 15,0-18 1,18 18 0,-1 35-1,18 0 1,-17 17-1,-18 1-15,35 17 16,-35 1 0,18-1-1,0-53 63,-18-17-62,35-18 0,-17 35-1,-1 1 1,1 17 0,-18 17-16,18 19 15,-1-1 1,-17-17-16,35 17 15,-17-18 1,0 1 0,17-18-1,-17-18-15,-1-17 16,19-18 15,-36 36-31,17-54 16,-17 36-1,-17 17 1,-19 18 0,19 18-1,17 35 1,0 17 0,53-17-1,35-18 1,35-35-1,-105 0-15</inkml:trace>
  <inkml:trace contextRef="#ctx0" brushRef="#br0" timeOffset="29572.98">23460 5239 0,'-18'0'15,"18"-18"1,0 0 0,18 1-16,17-1 15,124-52 1,-53 34 0,-1 36-1,-52 0 16</inkml:trace>
  <inkml:trace contextRef="#ctx0" brushRef="#br0" timeOffset="29889.1">23689 5168 0,'0'0'0,"-18"0"16,1 0 0,17 35 31,0-17-32,0 0-15,17 140 31,1-105-15,0 0 0,-18-17-1,17-1 1</inkml:trace>
  <inkml:trace contextRef="#ctx0" brushRef="#br0" timeOffset="30222.8">23918 5327 0,'0'-18'16,"18"36"15,-18 35-15,18-18-1,-18 18 1,0-18-1,17-35 17</inkml:trace>
  <inkml:trace contextRef="#ctx0" brushRef="#br0" timeOffset="30439.36">23883 5168 0,'0'0'0,"0"-17"32,-18-1-17</inkml:trace>
  <inkml:trace contextRef="#ctx0" brushRef="#br0" timeOffset="31504.76">24059 5221 0,'0'18'0,"0"-1"32,18 19-17,0 34 1,-1-35 0,-17-17-1,18 17-15,-18 1 31,0-125 16,0 54-31,0 0-16,0-18 16,0-18-1,35 54 1,-17-1-1,0 18 1,17 35 0,-18 18-1,-17 0 1,0-17 0,0-19-1,0-52 48,18 0-48,0-1 1,17-17 0,-17 53-16,-1 0 15,1 0 1,17 18-1,-35 35 1,0 0 0,35 0-1,-35-18 1,18-35-16,0 0 16,35 0-1,-18-18 16,0-70-15,-17 0 0,-18 35-1,0 18 1,-35 17 0,-1 18-1,19 71 1,17-1-1,17 1 1,1-53-16,35-1 16,35 1-1,-53-18-15,1 0 16</inkml:trace>
  <inkml:trace contextRef="#ctx0" brushRef="#br0" timeOffset="126224.57">3175 14887 0,'-35'0'47,"-18"0"-31,0 18 0,18 17 15,35 0-31,0-17 15,105 123 1,-16-53 0,-54 18-1,-35 18 1,-106-19 0,71-69-16,-53 17 15,-1-18 1,54-35-1,53 0 17</inkml:trace>
  <inkml:trace contextRef="#ctx0" brushRef="#br0" timeOffset="126608.83">2928 15258 0,'0'0'16,"0"-18"-1,0 0 1,124-17 0,-72 35-16,54-18 15,-70 18-15,-19 0 0,36 0 16</inkml:trace>
  <inkml:trace contextRef="#ctx0" brushRef="#br0" timeOffset="127008.24">3704 15081 0,'0'-17'15,"-35"34"1,-89 124-1,71 0 1,53-35 0,53-18-1,18-70 1,-71 0 0</inkml:trace>
  <inkml:trace contextRef="#ctx0" brushRef="#br0" timeOffset="127557.82">3792 15258 0,'0'0'0,"0"-18"16,18 89 31,17 17-31,-35-53 15,0 18-16,0-35 1,-17-36 15,-1-53-15,18-17 0,35 18-1,36 34 1,-36 19-1,-17 17-15,35 35 16,-53 0 0,17 53-1,-17-35 1,0-17 0,0-1 15</inkml:trace>
  <inkml:trace contextRef="#ctx0" brushRef="#br0" timeOffset="127908.33">4110 15028 0,'0'-17'0,"0"34"0,-18-52 16,36 35 15,70 88-16,0 53 1,-88-35 0,0-71-16,0 54 0,0-36 15,-106 70 1,89-105-16,-1-1 0,-17 19 16,0-1-1,17-35 1</inkml:trace>
  <inkml:trace contextRef="#ctx0" brushRef="#br0" timeOffset="128891.06">5133 15028 0,'0'0'0,"53"-35"31,-71 35 16,-17 18-32,0-1-15,-18 19 16,-88 34 0,70-17-1,18-35 1,35-1-16,-17 1 15,18 0 1,-1-18 0,0 0 15,18 17 31,-17-17-15,17 18 16,17-18-48,54 35 1,123 0 0,-71 18-1,-52-35 1,-53 0-16,17-18 16,0 0 15,-17 17-16,-1-17 32,-17 18-31</inkml:trace>
  <inkml:trace contextRef="#ctx0" brushRef="#br0" timeOffset="129389.97">4745 15769 0,'-18'0'0,"36"0"0,-53 0 16,35 18 46,247-18-30,-195 0-32,-16 0 0,140-18 31,-105 18-31,-36 0 31,-17 0-15,-1 0 31,1-17-47</inkml:trace>
  <inkml:trace contextRef="#ctx0" brushRef="#br0" timeOffset="130456.76">5997 15134 0,'0'0'0,"18"0"141,17-17-110,-17-19 0,-36 1 1,-70 35-1,35 18-16,0 17 1,18 35 0,35-17-1,0 0 1,0-35-16,17 0 16,19 17-1,-19-18-15,19-17 16,17 0-1,-18 0 1,-18 0-16</inkml:trace>
  <inkml:trace contextRef="#ctx0" brushRef="#br0" timeOffset="130856.55">6244 15169 0,'-17'0'31,"-1"18"16,18 0-31,-18-18 109</inkml:trace>
  <inkml:trace contextRef="#ctx0" brushRef="#br0" timeOffset="131656.29">6809 15099 0,'-36'18'16,"1"-1"15,-36 36-15,1-35 0,35-1-1,17-17-15,0 0 16,1 0-1,-1 0-15,18-17 16,0-54 0,18 1-1,-1 34 1,1 36 0,0-35-16,35 35 15,-1 35 16,1 89-15,0 35 0,-35-18-1,0-106-15,-18 0 0,17 18 16,1-35-16,-18 52 16,18-34-1,-1-1 1,-17-17-1,-17-1 1,-19 1 0,1-18-16,-18 0 15,-70 0 1,34-18 0,36-17-1,36-36 1,34 18 15,1 18-31,0 17 0,52-52 16,-34 52-16,-1-17 0,18-18 15,-36 35-15,19 1 16,-19 17 0,-17-18-1</inkml:trace>
  <inkml:trace contextRef="#ctx0" brushRef="#br0" timeOffset="132522.43">7179 15064 0,'0'0'0,"0"-18"16,18 36 15,17 17-16,-35 0-15,0 0 16,0 36 0,0-18-1,-18-35 1,18-1 0,-35-17-1,35-17 1,0-1-1,0-35 1,0-35 0,53 0-1,0 52 1,17 19 0,-34 17-1,-1 53 1,-35 0-1,0-1 1,0 1 0,0-35-1,0 0 1</inkml:trace>
  <inkml:trace contextRef="#ctx0" brushRef="#br0" timeOffset="132789.87">7567 14887 0,'0'0'0,"18"-35"15,-1 35 1,54 0 0,-1 106-1,-34 17 1,-36 36 0,-88-36-1,52-123 1,19 18-16,-19 0 0</inkml:trace>
  <inkml:trace contextRef="#ctx0" brushRef="#br0" timeOffset="133288.64">7038 14958 0,'0'0'0,"-18"0"32,-52 123-17,52-17 1,36 88 0,105-35-1,-35-106 1</inkml:trace>
  <inkml:trace contextRef="#ctx0" brushRef="#br0" timeOffset="178008.54">15081 14993 0,'0'18'63,"-17"-18"31,-36 0-63,53 17-15,0 19-1,0-19 16,0 1-15,17-18 0,1 0-1,-18-35 1,0 17 0,0 0-1,-18 18 1,18 36 31,0-19-32,0 1 1,18-18-16,0 0 16,17 0 15,-17-53-16,-18 18 1,0-1 0,-53 19-1,35 17-15,0 0 0,-35 0 16,-52 35 0,69 53-1,19 0 1,17 18-1,35-18 1,18-52 0,17-19-1,-52-17-15,70 0 16,-52-17 0</inkml:trace>
  <inkml:trace contextRef="#ctx0" brushRef="#br0" timeOffset="178508.25">15363 15134 0,'0'-17'15,"-35"17"1,18 0 0,-1 0 15,18 17-16,18-17 1,-1 18 0,1-18-1,-36-18 17,-17 1-17,35 34 48,0 1-32,18-18-31</inkml:trace>
  <inkml:trace contextRef="#ctx0" brushRef="#br0" timeOffset="179624.46">15840 14870 0,'0'0'0,"17"0"94,-17 17-1,0 1-77,0-1-16,0 19 16,-35 17-1,17-53-15,1 17 16,-18-17-1,17 0-15,0 0 16,-17-17 0,17-19-1,18-17 1,0 36-16,0-18 16,53-1-1,0 19 16,35 52-15,-35 53 0,-17 36-1,-36-107-15,17 71 16,1-35 0,-1-35-16,-17 35 15,0-18 1,0 0 15,-35-35-15,18 0-16,-36 0 15,-18 0 1,1 0 0,34-17-1,19-18 16,17-18-15,0 35-16,0 0 0,35-17 16,-35 17-16,18 18 0,-1-35 15,54-18 1,-36 36 0</inkml:trace>
  <inkml:trace contextRef="#ctx0" brushRef="#br0" timeOffset="179974.74">16369 14799 0,'0'0'0,"0"-18"31,-71 36-15,36 35-16,0 17 15,-18 89 1,70-35-1,72-36 1,-1-53 0,-53-35-1</inkml:trace>
  <inkml:trace contextRef="#ctx0" brushRef="#br0" timeOffset="180457.01">16475 15064 0,'0'0'0,"17"-18"15,1 18-15,0 0 16,35 35-1,-36-17-15,-17 0 0,0-1 16,18 54 0,-18-18-1,-18-36 1,1-17 0,-1 0-1,-17-88 16,35-18-15,17 0 0,19 71-16,34-18 15,1 53 1,-1 0 0,-52 0-16,-1 18 0,19 35 15,-1 35 1,-17-17-1,-18-36 1,0-18 0</inkml:trace>
  <inkml:trace contextRef="#ctx0" brushRef="#br0" timeOffset="180707.8">16986 14764 0,'0'-18'0,"0"36"0,71-36 32,-1 89-17,-34-18-15,17 52 16,-53-52-16,17 36 15,-70 122 1,-17-158 0</inkml:trace>
  <inkml:trace contextRef="#ctx0" brushRef="#br0" timeOffset="182307.59">13159 15011 0,'0'0'16,"0"-36"-1,-53 36 1,35 0-16,-35 18 16,18 17-1,17 71 1,18 0-1,0-88-15,0 17 0,35 0 16,-35-17-16,18 35 16,-36 0-1,-17-18 1,-18-17 0,36-18-16,-1 0 31,0 0-16</inkml:trace>
  <inkml:trace contextRef="#ctx0" brushRef="#br0" timeOffset="182574.67">12788 15328 0,'-17'0'0,"17"-17"16,17-1-1,18 0 1,1 18-16,-19-17 15,54 17 1,-36 0-16</inkml:trace>
  <inkml:trace contextRef="#ctx0" brushRef="#br0" timeOffset="182857.07">13335 15134 0,'-18'0'31,"-35"0"-15,18 88-1,18-35 1,17-17-1,0-19-15,17 18 16,1 1-16,-1-36 0,36 35 16,0-17-1,-35-18-15</inkml:trace>
  <inkml:trace contextRef="#ctx0" brushRef="#br0" timeOffset="183306.89">13458 15240 0,'0'-18'0,"0"36"0,0-53 16,53 52 15,-35 19 0,0 17-15,-18-18-1,0-18-15,0 1 0,-18-18 47,18-53-31,0-17-1,18-1 1,-1 53-16,1-17 16,52 35-1,-52 18 1,0 52 0,-18 1-1,17-36 1,-17 0-1</inkml:trace>
  <inkml:trace contextRef="#ctx0" brushRef="#br0" timeOffset="184173.11">12947 15311 0,'0'-18'47,"35"18"-31,0 0-16,1-18 16,17 18-1,-53-17-15,35 17 16,-17 0 31,-1 0 15</inkml:trace>
  <inkml:trace contextRef="#ctx0" brushRef="#br0" timeOffset="185505.59">13758 15046 0,'0'-18'31,"18"18"-15,17 0-16,18 18 15,35 88 1,-88 17 0,-17 1-1,-71-36 1,70-70 0</inkml:trace>
  <inkml:trace contextRef="#ctx0" brushRef="#br0" timeOffset="186845.17">14287 14958 0,'-17'0'15,"-1"0"32,1 0 94,17 17-110,35 1-15,35 17-1,19 18 1,-72-35-16,36 0 16,0-1-1,-53 1 1,35-1-1,-17-17 32,-18 36 31,-18-36-62,-123 70 0,124-52-16,-72 17 15,36-17 1,53-1-16,-35 1 16,18-18-1</inkml:trace>
  <inkml:trace contextRef="#ctx0" brushRef="#br0" timeOffset="187355.28">14623 15399 0,'0'0'0,"17"0"62,-105 53-30,70-53-17,-158 105 1,105-87 0,19 17-1,34-35 1,0 18-1</inkml:trace>
  <inkml:trace contextRef="#ctx0" brushRef="#br0" timeOffset="-198755.43">27076 14922 0,'0'0'0,"-18"-35"32,-53 35-17,-34 53 1,52 35 15,35-52-31,18 34 16,53 54-1,-18-89-15,18 35 16,-18-17 0,-35 0-1,-70 0 1,35-35-16,-18-1 15,17 1 1,19 0 0</inkml:trace>
  <inkml:trace contextRef="#ctx0" brushRef="#br0" timeOffset="-198489.15">26670 15346 0,'0'0'0,"-18"0"16,18-35-1,53-1 1,53 1 0,18 17-1,-107 18-15,71-17 16</inkml:trace>
  <inkml:trace contextRef="#ctx0" brushRef="#br0" timeOffset="-198205.98">27428 15011 0,'-52'0'31,"104"0"-31,-210 53 16,140-18-16,-17 0 0,0 18 16,17 53-1,36 0 1,34-36 0,-52-52-16,36-18 15,-36 18-15,17-18 16</inkml:trace>
  <inkml:trace contextRef="#ctx0" brushRef="#br0" timeOffset="-197736.55">27464 15275 0,'0'0'0,"0"-17"16,17-1-1,1 18 1,0 0 0,17 53-1,-35-18-15,0 0 16,0 18 0,-18-35-1,1-18 1,-1 0 15,18-35-15,0 17-16,0-52 15,71-19 1,-54 54-16,18 0 16,18 35-1,-35 0-15,0 0 16,-1 17-16,1 36 15,-18 18 1,0-53-16,0 17 16,0 0-1,0-17 1,0-1 0</inkml:trace>
  <inkml:trace contextRef="#ctx0" brushRef="#br0" timeOffset="-197422.22">27852 15011 0,'0'-36'15,"0"72"-15,0-89 16,17 53-16,19 0 15,87 106 1,-70 52 0,-53-122-16,0 69 15,-106 54 1,106-141-16,-35-1 16,-18 19-16,18-1 15,0-35 1,17 18 15</inkml:trace>
  <inkml:trace contextRef="#ctx0" brushRef="#br0" timeOffset="-191674.13">28998 14905 0,'0'0'0,"18"-18"15,17 1 1,-17-19-1,17 36 1,-123 36 15,-18 52-15,-53 18 0,54-36-1,87-52-15,-17 17 16,-18-17-1,35-18 1,18 17 15,-18-17-15,18 18 0,18-18-16,17 0 15,71 0 1,35 18-1,0 17 1,-35-17 0,-53-18-1,-35 0-15,-1 0 16,1 17 0,0-17 15,-36 18 0</inkml:trace>
  <inkml:trace contextRef="#ctx0" brushRef="#br0" timeOffset="-191310.67">28681 15575 0,'-18'0'0,"36"0"0,-53 0 15,17 0 17,53 0-1,124 0-16,-141 0-15,158 0 16,-70 0 15,-53 0-15,-18 0 0</inkml:trace>
  <inkml:trace contextRef="#ctx0" brushRef="#br0" timeOffset="-190723.6">29757 14922 0,'17'0'31,"-34"0"-31,70 0 62,-36 0-46,1 0 0,0 0-1,-1 0-15,-17-35 16,0 18-1,-17-1 1,-89 18 15,-35 53-15,52 17 0,72-52-16,-1 35 15,18 35 1,0-70-16,53 35 15,35 17 1,-35-52 0,-17-18-1,-19 0-15,1 0 0,-1 0 16,1 0-16,0 0 16,-1-18-1</inkml:trace>
  <inkml:trace contextRef="#ctx0" brushRef="#br0" timeOffset="-190058.13">30021 15152 0,'0'0'0,"53"0"78,-35 0-62,35 0 0,-36 17-1,-17 19-15,-17 17 16,-54 17 0,36-35-16,35-17 15,-18 0-15,-17 17 16,35-17-1,88-18 32,-17 0-31,-36 0 0,0 0-1,-17 0 1</inkml:trace>
  <inkml:trace contextRef="#ctx0" brushRef="#br0" timeOffset="-189666.68">30392 14993 0,'0'0'0,"0"-18"15,-18-17 1,1 35 15,17 35 16,0-17-31</inkml:trace>
  <inkml:trace contextRef="#ctx0" brushRef="#br0" timeOffset="-189038.53">30903 14834 0,'18'0'0,"-36"0"0,89-35 15,-53 35-15,-1 0 16,-52 53 15,-18-18-15,18-17-16,17-18 15,0 0-15,1 17 0,-1-17 16,0 0-16,-17 0 16,18-52 15,17-1-15,0 0-1,17 17 1,36 36-1,53 106 1,-18 71 0,-53-54-1,-17-35 1,0-70-16,-18 35 16,0 0-1,-18-18 1,-70-35-1,0 0 1,-1-18 15,54 18-31,0-35 0,17 0 32,18 17-32,0-17 15,71-71 1,70 36-1,-53 34 1,-70 19-16,-1 17 0,1-18 16</inkml:trace>
  <inkml:trace contextRef="#ctx0" brushRef="#br0" timeOffset="-188742.28">31468 14711 0,'35'-53'32,"-70"106"-32,35-106 31,-88 159-16,70-71-15,0 36 16,18 87 0,36-52-1,16-53 1,-34-53-16,35 0 16</inkml:trace>
  <inkml:trace contextRef="#ctx0" brushRef="#br0" timeOffset="-188258.25">31609 14905 0,'0'0'16,"0"-35"-1,53 52 16,0 36-15,-53-35-16,0 17 0,17 0 16,-17 1-1,0-1 1,-17-35 15,-19-35-15,36 17-16,0-53 15,0-34 1,0 52 0,71 35 15,0 18-15,17 53-1,-88-18-15,35 36 16,-17 17-1,-18-35 1,0-18 0,17-35-1</inkml:trace>
  <inkml:trace contextRef="#ctx0" brushRef="#br0" timeOffset="-187992.15">31997 14552 0,'0'0'0,"18"-18"32,105 18-17,1 124 1,-19 70-1,-87-124-15,-18 36 16,0-53-16,0-17 0,-53 34 16,35-35-16,-70 36 15,0-36 1</inkml:trace>
  <inkml:trace contextRef="#ctx0" brushRef="#br0" timeOffset="-186641.85">26017 15081 0,'0'0'0,"18"-17"16,17 17-1,-35-18 17,-123 89-1,-71 34-16,141-87-15,-35 35 16,35 0 0,35-53-1,-17 17 1,17 1 0,18 0 15,53-18-16,-18 0-15,71 0 16,88 0 0,-70 0-1,-71 0 1,-36 0-16,1 0 16,0 0-1,-1 0 1,1 0 15</inkml:trace>
  <inkml:trace contextRef="#ctx0" brushRef="#br0" timeOffset="-186274.79">25647 15681 0,'-18'0'0,"36"0"0,-53 0 15,17 0 1,18 18-1,35-18 17,195-18-1,-72 0-15,-52 18-1,-88 0-15,35-17 16,-36 17-1,1 0-15</inkml:trace>
  <inkml:trace contextRef="#ctx0" brushRef="#br0" timeOffset="-181552.76">22860 15557 0,'0'18'15,"0"0"17,0-1-17,18-17-15,-1 18 16,1-18-1,0 0 32,-1-18-15,-17-17-1,-35 35-16,-36 0 1,18 35 0,36-17-16,-18 35 15,17 35 1,36-35 0,87-18-1,-87-17-15,53 0 16,-1-18-1,-52 0-15,17 0 16,0 0 0,-35-18 15,18 18 0</inkml:trace>
  <inkml:trace contextRef="#ctx0" brushRef="#br0" timeOffset="-181244.11">23248 15840 0,'18'-18'47,"-18"0"-47,17 18 16,-17 36 15,18 17-15,-18 17-1,0-52-15,0-1 16,0 1-16,0 0 16,18-18-1</inkml:trace>
  <inkml:trace contextRef="#ctx0" brushRef="#br0" timeOffset="-180789.01">23407 15646 0,'0'0'0,"0"-18"31,0 0-15,0 36 62,-18-18 31</inkml:trace>
  <inkml:trace contextRef="#ctx0" brushRef="#br0" timeOffset="-180112.11">23848 15416 0,'17'0'0,"-34"0"0,70 0 16,-53 53 31,-36 0-32,36-35-15,-35-1 16,-18 1 0,18-18-1,17-18 1,1 1-16,17-18 16,0 17-16,-18-35 15,18-35 1,53 35-1,35 35 1,-17 54 0,17 140-1,-70-141 1,-1 89-16,18-36 16,-17-53-1,-18-17-15,18 52 16,-18-34-1,0-1 1,0-17-16,-18-18 16,-17 17-1,17-17-15,-35 0 16,-35-17 0,53-36-1,17 0 1,18 35-16,0-17 15,18 17-15,35-35 16,0 0 0,-18 36-1,-17-1 1</inkml:trace>
  <inkml:trace contextRef="#ctx0" brushRef="#br0" timeOffset="-179795.01">24447 15363 0,'0'-17'0,"-35"17"32,18 17-17,-89 142 1,106-53 15,0-71-31,0-17 0,17 53 16,72-19-1,-54-52 1</inkml:trace>
  <inkml:trace contextRef="#ctx0" brushRef="#br0" timeOffset="-179328.72">24483 15522 0,'0'-17'0,"0"34"0,35-34 16,0 17-1,1 17 1,-19 18 0,-17 18 15,0-17-16,-35-54 32,35-17-31,0-1-16,0 1 16,0 0-1,0 17-15,35-17 16,1 35-1,-19 0-15,1 0 0,17 18 16,-17 35 0,-18-36-16,17 18 15,-17-17 1,0 17-16,0-17 16,18-18-1,-18 18 1</inkml:trace>
  <inkml:trace contextRef="#ctx0" brushRef="#br0" timeOffset="-179078.67">24800 15293 0,'0'0'0,"0"-18"15,0 1-15,71 34 32,52 142-17,-105-36 1,-36 1 0,-35-36 15,18-70-31</inkml:trace>
  <inkml:trace contextRef="#ctx0" brushRef="#br0" timeOffset="-156093.98">26317 17110 0,'-17'0'31,"17"17"-16,0 1 17,17-18 46,1 0-31,-18-18 0,0 1-1,-18-1-30,1 18 0,-1 0-1,-17 0 1,17 18 0,0-18-16,1 35 15,-1 0 1,0 1-1,18-19 1,0 18 0,53-17-1,-17 0 1,34-1 0,-35 1 15,-17-18-16,0 0 1,-1 0 31</inkml:trace>
  <inkml:trace contextRef="#ctx0" brushRef="#br0" timeOffset="-155769.72">26617 17339 0,'0'0'31,"18"0"-15,-18 35 0,-18 1-1,-17 16 1,17-16-1,1-19 1</inkml:trace>
  <inkml:trace contextRef="#ctx0" brushRef="#br0" timeOffset="-155063.49">27182 17110 0,'-18'0'78,"18"-18"0,-53-17-47,-18 35 0,36 0-31,-18 35 16,18 18 0,35-35-16,-18 17 15,18 35 1,18-17 0,52-35 15,-52-18-31,17 0 15,36 0 1,-36 0 0,-17 0-1,0 0 17,-1 0 14</inkml:trace>
  <inkml:trace contextRef="#ctx0" brushRef="#br0" timeOffset="-154670.15">27411 17286 0,'0'-18'0,"17"18"78,-17 89-46,0-36-1,0-36 0,0 1-15</inkml:trace>
  <inkml:trace contextRef="#ctx0" brushRef="#br0" timeOffset="-154253.29">27781 17304 0,'18'0'16,"0"17"30,-18 19-30,-36-1 0,19-17-1</inkml:trace>
  <inkml:trace contextRef="#ctx0" brushRef="#br0" timeOffset="-153586.18">28293 17074 0,'17'0'78,"-17"-35"-15,0 0-32,0 0-15,0 17-1,-17 18 1,-19 0 0,-16 0-1,34 18-15,-17 17 16,17 35 0,0-17-1,18 18 16,18-36-15,53 0 0,-54-35-16,36 0 15,-18 18 1,-17-18-16,0 0 16,-1 0-1</inkml:trace>
  <inkml:trace contextRef="#ctx0" brushRef="#br0" timeOffset="-153003.83">28610 17233 0,'18'-17'62,"35"17"-46,-18 0 0,-35 17-1,0 1-15,0 17 16,0-17-16,-35 35 16,-36 17 15,54-52-16,-19-1 1,19 1 0,17 0-1,35-18 1,88 0 0,-34 0-1,-36 0 1,-36 0-1,1 0 1</inkml:trace>
  <inkml:trace contextRef="#ctx0" brushRef="#br0" timeOffset="-148255.02">29316 17233 0,'17'0'46,"-17"18"-30,0-1-16,0 19 16,-52-19-1</inkml:trace>
  <inkml:trace contextRef="#ctx0" brushRef="#br0" timeOffset="-147510.03">29739 17004 0,'0'0'15,"0"70"48,0-34-48,0-19-15,0 1 0,0 17 16,0 1 0,0-1-1,-17-35 1,-1 0 15,18-35-15,0 17-16,0-53 15,18-34 1,52 52 0,-17 0-1,-35 53-15,17 0 16,0 17 15,-35 19-31,35 17 16,-17 52-1,0-34 1,-18-36 0,17-35-16,-17 35 15,0 1 1</inkml:trace>
  <inkml:trace contextRef="#ctx0" brushRef="#br0" timeOffset="-147039.05">30357 17251 0,'0'0'0,"0"-18"15,0 1 1,-18 17 0,-35 0-1,18 35 1,35 18 0,0 0-1,0-36-15,0 1 16,0 0-1,17-1-15,54 1 32,-18-18-17,-18-35 1,-35-18 0,0 17-1,-18 36-15,-17-35 16,0 35-1,17 0-15,1 0 16</inkml:trace>
  <inkml:trace contextRef="#ctx0" brushRef="#br0" timeOffset="-146516.04">30868 17110 0,'0'0'0,"-35"0"62,17 0-46,494 0 46,-352-18-46,-89 18-16,18 0 16,18-18-1,-54 18-15,1-17 31</inkml:trace>
  <inkml:trace contextRef="#ctx0" brushRef="#br0" timeOffset="-146006.18">31503 16916 0,'0'-18'0,"0"36"0,-35-36 15,17 18-15,0 0 16,-34-18 0,34 18-1,0 0 1,71 36 15,53-19-15,-53 1-1,-18-18 17,-17 0-32,-18 18 0,0-1 15,-18 54 1,-70 17 0,0 0-1,53-70-15,-1 35 16,1-18-1,17 0 1</inkml:trace>
  <inkml:trace contextRef="#ctx0" brushRef="#br0" timeOffset="-145588.43">32015 17022 0,'-18'0'31,"0"0"-15,54 0 15,69-18-15,-87 18-16,88 0 31,-36 0-15,-52 0-16,0 0 0,17 0 15,-17 0 1</inkml:trace>
  <inkml:trace contextRef="#ctx0" brushRef="#br0" timeOffset="-145256.47">32244 16863 0,'-35'-18'31,"70"36"-31,-70-54 31,17 36-31,18 18 16,-18 53-1,18 17 1,0 0 0,0-53-16,0 18 15,0-17 1,0-1-1,0-18 1</inkml:trace>
  <inkml:trace contextRef="#ctx0" brushRef="#br0" timeOffset="-144748.29">32614 16916 0,'0'0'0,"0"-18"16,0 36 31,0 52-32,0 1 1,0-1 0,0-34-1,0-19 1,0 1-16,18-18 47,0-18-32,17-35 1,18-35 0,-53 53-16,35 0 15,0-36 1,-17 36-1,0 35 1</inkml:trace>
  <inkml:trace contextRef="#ctx0" brushRef="#br0" timeOffset="-144243.05">32861 17039 0,'0'0'0,"36"18"31,-19-18-15,18 0-1,18-35 1,-17-1-1,-1-17 1,-35 36-16,18-36 16,-18 17-1,-18 19 1,-17 17 0,-18 0-1,-18 88 1,54-70-16,-1 52 15,0 1 1,54-18 0,34 0 15,-52-53-31,52 0 16,1 0-1,-36 0 1,0 0-1,-17 0 1,0 0 0</inkml:trace>
  <inkml:trace contextRef="#ctx0" brushRef="#br0" timeOffset="-142173.15">26335 18274 0,'0'-18'16,"0"36"78,35 88-63,-35-18 0,0-35 0,0-36 1,-18-17 30,18-52-46,0-1-1,0 0 1,0-18 0,36 1-1,-36 52-15,35-35 16,-17 18-1,-1 35-15,1-36 16,0 36 15,-1-17-31,19 17 32,-19 17-17,-17 1-15,0 17 16,18 36-1,-18-18 1,0 17 0,0-34-1,0-1 1,0-17 0,17-1-1,1 1 1,17-18-1,-17 0 1</inkml:trace>
  <inkml:trace contextRef="#ctx0" brushRef="#br0" timeOffset="-141273.92">26970 18062 0,'0'0'31,"0"-17"-15,17 17 109,107 105-94,-71-69-15,17-1-1,-34-35 1,-1 18-1,-35-1 1,18-17 0,-71 36 62,-159 69-47,124-52 0,53-35-15,17-18 0,18 18-1,-18-18 16,36 0 1</inkml:trace>
  <inkml:trace contextRef="#ctx0" brushRef="#br0" timeOffset="-140840.65">27358 18468 0,'0'0'16,"-18"18"93,-17-1-109,17 1 0,-158 88 16,70-53-1,88-36 1,-17 1-16,18 17 31,-1-35-15,0 0 0</inkml:trace>
  <inkml:trace contextRef="#ctx0" brushRef="#br0" timeOffset="-139974.39">27622 18168 0,'0'-18'31,"36"18"-15,-19 53 15,1 0-15,-18 18 0,0-36-1,0-17-15,0-1 16,-18-34 46,18-1-46,0 0-16,0-17 16,18-35-1,0 52-15,-18 0 16,53-35-16,0-17 15,-36 70 1,18-18-16,1 18 31,-19 0-15,1 18 0,0-1-16,-1 72 15,-17-1 1,18-18-1,0-17 1,-18-35-16,0 0 16,52-1-1,-16-17 1,-1 0 0,0-17-1</inkml:trace>
  <inkml:trace contextRef="#ctx0" brushRef="#br0" timeOffset="-139441.12">28469 18327 0,'0'0'0,"-17"17"47,-19 19-16,1-1-15,35 18 0,-18-53-16,18 35 15,0-17 1,53-1-1,-17-17 1,-19 0-16,18-35 16,1-18-1,-36 36-15,0-19 16,0 1 0,-36 35 15</inkml:trace>
  <inkml:trace contextRef="#ctx0" brushRef="#br0" timeOffset="-127625.56">25894 17004 0,'0'0'0,"0"-18"46,0 54 33,0 16-64,0 1 1,0 18-1,0-1 1,0-17 0,0 0-1,0 18 1,0-18 0,0 0 15,-18 0-16,18 17 1,-17-17 0,17 0-1,0-18 1,-18 18 0,18-18-1,-18 1 1,18-19-1,0 19 1,-17-19-16,17 1 16,-18 17-1,18 0 1,0-17 15,0 0-15,-18 17-1,1-17 1,17 35 0,0-18-1,-18 0 1,18 0 0,-18 1-1,18-1 1,0 0-1,-17-17 1,17 17 0,0-17-1,0-1 1,0 1 0,0 17-1,0 1 16,0-1-15,0-17 0,0-1-16,0 1 31,0-1-15,0 1-16,0 0 15,0-1 1,0 1 31,0 0-32,0-1 17,17 1 30,1-18-46,0 0-16,-1 0 0,19 0 15,-1 0 1,-17 0-16,17 0 16,0 0-1,36 0 1,-18 0-1,35 0 1,-53 0 0,36 0-1,-36 0-15,0 0 16,0 0 0,1 0-16,52 0 31,-35 0-16,88 0 1,-123 0-16,35 0 16,35 0-1,-53 0-15,0 0 16,36-18 0,-1 18-1,19-17 1,-19 17-1,1 0 1,-36 0-16,0 0 16,1 0-16,-1 0 15,35 0 1,1 0 0,-1 0 15,-52 0-31,0 0 0,17 0 15,18 0 1,18-18 0,-54 18-16,36 0 15,35 0 1,-70 0-16,52 0 16,-52 0-16,35 0 15,-18 0-15,1 0 16,-1 0-16,18 0 15,35 0 1,-53 0-16,36 0 16,35 0-1,-18 0 1,-18 0 0,-52 0-1,35 0-15,88 0 31,-53 0-15,0 0 0,-17 0-1,0 0 1,-19 0 0,37 0-1,-72 0-15,1 0 0,0 0 16,17 0-16,35 0 15,1 0 1,-71-18-16,53 18 16,-18 0-1,53 0 1,-35 0 0,0 0-1,0 0 16,35-17-15,-52 17-16,16 0 16,37 0-1,-36 0 1,0 0 0,-1 0-1,19 0 1,-53 0-16,52 0 15,-35 0 1,-17 0-16,35 0 16,-18 0-1,36 0 1,17 0 0,-70 0-1,52 0 1,1 0-1,-36 0 1,18 0 0,18 0-1,-1 0 1,-52 0-16,-1 0 0,1 0 16,35 0-1,0 0 1,0 0-1,-18 0 1,36 0 0,-36 0-1,18 0 1,-36 0 0,19 0-16,-1 0 15,36 0 16,-36 0-15,0 0 0,-17 0-16,-1 0 0,19-18 15,34 18 1,-17 0 0,-35 0-16,17 0 15,-17 0-15,-1 0 16,19 0-1,-19 0-15,36 0 16,18 0 0,-1 0-1,1-18 1,-18 18 0,17-17 15,-17 17-16,18 0 1,-18 0 0,-18-18-1,-17 18-15,17 0 16,0 0 0,36 0-1,-36 0 1,0 0-1,1 0 1,16 0 0,-16-17-1,-19 17 1</inkml:trace>
  <inkml:trace contextRef="#ctx0" brushRef="#br0" timeOffset="-123445.18">25894 16951 0,'18'0'78,"52"-18"-31,54 1-16,-89 17-31,0-18 16,36 0 0,-1 18-1,1-17 1,17-1 0,0 0-1,-35 18 1,-18 0-1,36-17 1,-53 17-16,52 0 16,106-18-1,-34 18 1,-19-17 0,-17 17-1,17 0 16,-105 0-31,70-18 16,18 18 0,-18-18-1,-35 18 1,35 0 0,18-17-1,-88 17-15,35 0 0,0 0 16,-18 0-16,0 0 0,53-18 15,18 18 1,0-18 0,-18 18-1,71-17 1,-124 17-16,1 0 16,52 0-16,-35 0 0,53 0 15,35 0 16,0 0-15,-18 0 0,18-18-1,0 18 1,-88 0 0,71-18-1,-36 18 1,71 0-1,-124 0-15,89 0 16,-72 0-16,54 0 16,71 0-1,-54 0 1,-17 0 0,-18 0-1,53 0 1,-105 0-1,69 0 1,19 0 0,-36 0-1,0 0 1,0 0 0,18 0-1,-53-17-15,0 17 16,0 0-1,-35 0-15,35 0 16,17 0 0,1 0-1,-1 0 1,-52 0-16,35 0 16,0 0 15,-36 0-31,1 0 0,53 0 31,-19 0-15,-34 0-16,35 0 15,0 0 1,-35 0-16,-1 0 0,18 0 16,18 0-1,0 0 1,0 0-1,-35-18-15,0 18 16,17 0 0,-18 0-1,19 0 1,17 0 0,-18-17-1,-17 17 1,-1 0 31,1 0-32,-1 0 1,1 0 0,0 0 30,-1 0-30,1 0 0,0 0 15,-1 0-15,1 0 46,0 0-46,-1 0 62,-17 17-63,18 18 1,-18 1 0,0-19-16,0 19 15,0-1 1,0 18 0,0-18-1,0 0 1,0 1-16,0-1 31,-18 36-15,18-19-1,0-16 1,-17-1 0,-1 18-1,18-18 1,0 18-1,-18 0 1,1 0 0,17-35-1,-18 34 1,18-34 0,0 0-16,-18-1 0,18 36 15,-17 0 1,-1 0 15,18 18-15,-18-36-1,18 36 1,0-19 0,-35 37-1,18-36 1,17-1-1,0 1 1,-18 0 0,18-35-16,0 17 15,-18 36 1,18-1 0,0-34-1,0 17 1,-17-18 15,17 0-15,0-17-1,0-1 1,0 1 0,0 0-1,0-1 1,0 1 15,0 0-15,0-1 62,0 1-47,0-36 78</inkml:trace>
  <inkml:trace contextRef="#ctx0" brushRef="#br0" timeOffset="-119980.93">25665 17057 0,'0'0'0,"0"-18"15,0-17 1,0 0 0,-71 52 15,-88 71-15,36 18-1,52-35 1,54-54-16,-1 19 15,-17-19 17,35 1-17,0 0 1,0-36 0</inkml:trace>
  <inkml:trace contextRef="#ctx0" brushRef="#br0" timeOffset="-119631">25347 17004 0,'0'0'15,"-35"-71"1,35 54-1,-18 17 32,36 106-31,35-1 0,0 19-1,-18-71 1,0 0-1,-17-18 1,-1-17 0</inkml:trace>
  <inkml:trace contextRef="#ctx0" brushRef="#br0" timeOffset="-119314.22">25506 16951 0,'-35'-53'32,"35"35"-32,35 89 0,-88-142 15,35 71-15,18 18 16,0 53-1,0 52 1,0-35 0,0 0-1,0-70-15,0 35 16,18-35 0,-18-1-16</inkml:trace>
  <inkml:trace contextRef="#ctx0" brushRef="#br0" timeOffset="-119080.52">25206 17198 0,'-35'0'31,"70"0"-31,-70-18 16,158-17-1,71 17 1,-88 1 0,-35 17-1,-54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06:38:49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20302 5662 0,'0'-35'16,"0"17"0,0 36 46,18-1-46,0-17-1,17 0 1,-17 0 0,-18-17-1,-18-1 1,0 18 0,-17 0-1,17 18 1,18-1-1,0 19 1,18-36 0,17 0-1,-35-18 1,18-17 15,-18 17-15,0 1-1,-18 17 17,1 17-17,17 1-15,0-1 16,0 19 0,17-36-1,1-18 16,0 0-15,-18-52 0,0 35-1,-18 35-15,-35 0 16,18 0 0,-18 0-1,-53 123 1,71-17-1,52 17 1,89-17 0,-18-53-1,-70-53-15,53 0 16,34 0 0,-16-53-1,-54 18 1,-18 0-1</inkml:trace>
  <inkml:trace contextRef="#ctx0" brushRef="#br0" timeOffset="403.17">20832 5733 0,'0'0'0,"-18"-18"15,0 18 1,-35 0 0,53 18 15,0 17-16,18-35 17,-18-18-1,0 1 0,-18 17-15,1 35 15,17-17-15,0-1-16</inkml:trace>
  <inkml:trace contextRef="#ctx0" brushRef="#br0" timeOffset="1050.83">21343 5592 0,'0'0'0,"18"0"16,-1 17 15,-52 36-15,17-35-16,-17 17 15,0 0 1,0-35 0,17 0-16,0-17 15,18-19 1,0-34 0,36 17-1,-36 35-15,35 1 16,0 17-1,18 123 1,0 71 0,-18-35-1,1-36 1,-36-87 0,0-1-1,0 18 1,-18-53-1,-17 0 1,-54-18 0,19-17-1,52 17-15,1-35 16,-1-17 0,18 52-16,70-70 15,19 0 1,-19 17-1,-34 54 1,-1-1 0</inkml:trace>
  <inkml:trace contextRef="#ctx0" brushRef="#br0" timeOffset="1367.85">21996 5609 0,'0'0'15,"-18"-35"1,-70 53-1,-18 70 1,71 35 0,35-52-1,0 35 1,88-36 15,-70-70-31,34 18 16,-16-18-16</inkml:trace>
  <inkml:trace contextRef="#ctx0" brushRef="#br0" timeOffset="1816.36">22084 5768 0,'53'-35'31,"-106"70"-31,141-70 16,-70 52 0,-1-17-16,-17 18 0,0 0 0,36 70 15,-36-35 1,0-18 15,-18-35-15,-17 0-1,17-35 1,18-36 0,0 53-16,0-70 15,71 0 1,17 88 0,-18 0-1,-34 88 1,-1 36-1,-35-89 1,0 0 0,18-35-1,-1 0 1</inkml:trace>
  <inkml:trace contextRef="#ctx0" brushRef="#br0" timeOffset="2065.9">22542 5486 0,'-17'0'0,"17"-18"16,53 36-1,-18 17-15,71 88 16,-18 89-1,-88-36 1,0-140-16,-70 70 16,-1-53-1,53-53-15,1 0 16</inkml:trace>
  <inkml:trace contextRef="#ctx0" brushRef="#br0" timeOffset="3682.97">20249 7549 0,'0'18'62,"18"-18"-46,0 0 0,17 0-1,-17 0 1,-18-18 0,0 1-16,0-18 15,-18 17 1,-88 18-1,0 88 1,53 0 0,53 18-1,0-53-15,18-18 16,53 18-16,-18-18 0,35 18 16,35-53 15,-35 0-16,-17-17 1,-71-1-16,18 0 16,-1-17-1</inkml:trace>
  <inkml:trace contextRef="#ctx0" brushRef="#br0" timeOffset="4099.25">20884 7708 0,'0'-17'0,"0"34"0,-17-52 31,-1 35-31,1-18 15,-19 18 1,19 36 0,17-1-1,35-18 1,0-17 0,-17 0-1,-36-35 16,1 18-15,-1 17 0,0 0-1,18 35 1,18-18 0,0-17-16,-1 0 15</inkml:trace>
  <inkml:trace contextRef="#ctx0" brushRef="#br0" timeOffset="4848.74">21396 7497 0,'35'-18'31,"-70"36"-31,88-36 16,-53 36 15,-53 34-15,53-34-16,-18 0 0,-17-1 15,-18 1 1,18-18 0,17 0-1,1 0-15,17-18 0,0 1 16,0-1-16,0 0 0,0 1 15,0-18-15,52-36 16,-16 71 0,52 35-1,-70-17-15,52 141 16,1 140 15,-18-157-31,-36-37 31,1-52-15,-18-35 0,0 0-1,-35-18 1,-89-18 0,1-35-1,52 18 1,71-36-1,0 54-15,0-36 16,106-88 0,-53 88-16,53-36 15,-53 37 1,-18 34 0</inkml:trace>
  <inkml:trace contextRef="#ctx0" brushRef="#br0" timeOffset="5183.08">22013 7567 0,'0'0'0,"0"-18"15,-17-17 1,-54 53 0,18 52-1,53 54 16,18 17-15,52-35 0,-70-89-16,53 19 15,-35-36-15,0 0 0</inkml:trace>
  <inkml:trace contextRef="#ctx0" brushRef="#br0" timeOffset="5615.65">22190 7743 0,'0'-17'0,"0"34"0,17-69 15,19 52 1,-1 52 0,0 1-1,-35 18 16,0-36-31,0 0 16,0 1 0,-17-36-1,-19-53 1,36 18-16,-17-54 16,17 36-16,0-17 15,17-1 1,1 54-16,35-1 15,53 36 1,-1 88 0,-69-1-1,-36-69-15,0-19 16,17 19-16,-17-19 0,0 36 16,0-35 15</inkml:trace>
  <inkml:trace contextRef="#ctx0" brushRef="#br0" timeOffset="5866.87">22613 7391 0,'18'-53'31,"17"53"-31,159 88 16,-71 106-1,-87 35 1,-89-17 0,-106-53-1,141-159 1</inkml:trace>
  <inkml:trace contextRef="#ctx0" brushRef="#br0" timeOffset="7748.22">20514 9895 0,'-18'0'31,"18"53"16,0-70 31,-35-36-47,-141 106 1,105 88-1,71-106-31,0 18 15,35 35 1,36-53 0,0-17-1,-54-18-15,36 0 16,-35 0-16,17 0 16,0-18-1,1-17 1,-36 18-1</inkml:trace>
  <inkml:trace contextRef="#ctx0" brushRef="#br0" timeOffset="8148.85">20761 10019 0,'0'0'16,"0"-18"-1,-18 18 17,1 18-17,17 0-15,0-1 16,17 1-1,1-18 1,0-18 0,-18-17-1,0 0 1,0 17 0,-18 18 15,18 35 16</inkml:trace>
  <inkml:trace contextRef="#ctx0" brushRef="#br0" timeOffset="8764.84">21325 9825 0,'18'0'0,"-36"0"0,54 0 15,-19 17 1,-17 36 0,-17 0-1,-36-17 1,35-36-1,-17 0 1,-18 0 0,18-36-1,17-17 1,18 18 0,18 0-1,52 17 1,-52 18-16,-1 18 0,36 35 15,53 123 1,-88-141-16,-18 18 0,53 53 16,-36 0-1,1-35 1,-18-54-16,0 18 16,-35-17-1,-53 0 16,70-18-31,-88 0 16,0-71 0,71 1-1,35-54 1,35 89-16,53-71 16,1 18-1,-54 70-15,18 1 16,0-1-1,-36 18-15</inkml:trace>
  <inkml:trace contextRef="#ctx0" brushRef="#br0" timeOffset="9030.59">21907 9737 0,'0'0'16,"0"-18"-1,-105 18 1,-36 141 0,88 36-1,35-36 1,18-106-16,53 35 15,53 19 1,-71-89-16,0 17 16</inkml:trace>
  <inkml:trace contextRef="#ctx0" brushRef="#br0" timeOffset="9464.31">21996 10001 0,'0'0'0,"0"-17"16,35 17-1,36 17 1,-54 1-16,1 17 16,-18 53-1,0-70-15,0 0 0,0-1 16,0 36-1,-18-53 1,1 0 0,17-17-16,-18-54 15,18-70 1,0 123-16,35-105 16,36 87-1,17 36 16,-18 71-15,-52-53-16,0 70 16,-1-18-1,-17-17 1,0-35 0,18-18-1</inkml:trace>
  <inkml:trace contextRef="#ctx0" brushRef="#br0" timeOffset="9680.29">22507 9737 0,'53'-36'31,"-35"36"-31,-89 36 0,318 34 16,-212-17-1,-17 0-15,0 106 16,-71 105 0,-106-123-1,124-105-15,-71-36 16</inkml:trace>
  <inkml:trace contextRef="#ctx0" brushRef="#br0" timeOffset="27541.68">16263 5327 0,'0'-18'31,"0"1"0,-88 34-15,70 1-16,-35 17 16,36-17-16,-19 17 15,36 36 1,0-36-16,18 0 0,70 53 15,0 18 1,-35-18 0,-53-52-1,0 17 1,-35-36 0,0 19-16,-53-36 31,70 0-31,-17 0 15,17 0 1</inkml:trace>
  <inkml:trace contextRef="#ctx0" brushRef="#br0" timeOffset="27858.27">16087 5697 0,'0'0'0,"-18"-17"16,0 17-16,1 0 16,52-36 15,53 19-15,-53 17-16,36 0 15,17-18 1</inkml:trace>
  <inkml:trace contextRef="#ctx0" brushRef="#br0" timeOffset="28191.54">16775 5415 0,'0'0'0,"-71"18"31,-17 70-15,53 0-1,35 0 1,0-52-16,52 52 16,1-53-1,-35-17 1,0-18-16</inkml:trace>
  <inkml:trace contextRef="#ctx0" brushRef="#br0" timeOffset="28674.34">16880 5644 0,'0'0'0,"0"-35"15,18 35-15,0-17 16,35 52-1,-36 53 1,-17-17 0,0-54-16,0 1 15,0 17-15,-17 0 16,-1-17 0,-17-18 15,17-53-16,18-53 1,0 89-16,35-54 16,1 18-1,-1 36-15,-17 17 16,34 0 0,-52 17-16,36 54 15,-36-1 1,0 1-1,0-54-15,0 19 16,0-19 0</inkml:trace>
  <inkml:trace contextRef="#ctx0" brushRef="#br0" timeOffset="28957.16">17339 5327 0,'0'-18'31,"88"177"0,-17 35-15,-71-18-1,-88 1 1,52-142-16,-70 53 16</inkml:trace>
  <inkml:trace contextRef="#ctx0" brushRef="#br0" timeOffset="29857.32">16439 7355 0,'0'0'0,"-35"-35"15,-18 35 1,18 0-16,17 18 16,-35 17-16,36-17 0,-19 52 15,72 89 1,-19-124 0,54 89-16,-71-107 15,35 36 1,-17-17-16,-18 16 15,0-34-15,0 35 16,-53 0 0,35-35-16,1-18 0,-1 17 15,-35 1 1,35-18-16,1 0 16,-1 0-1</inkml:trace>
  <inkml:trace contextRef="#ctx0" brushRef="#br0" timeOffset="30107.26">16069 7885 0,'0'0'0,"-18"-18"16,18 0-1,53-17 1,-17 17-16,-19 18 0,107-17 16,-18-1-1,-18 0-15</inkml:trace>
  <inkml:trace contextRef="#ctx0" brushRef="#br0" timeOffset="30360.34">16898 7532 0,'0'-18'0,"0"36"0,0-71 47,-176 123-31,87 54-1,19 52 1,105-52 0,53-54-1,-70-52-15,53-18 16,-54 0-16</inkml:trace>
  <inkml:trace contextRef="#ctx0" brushRef="#br0" timeOffset="30839.82">16969 7726 0,'0'0'0,"0"-18"31,53 18-15,-36 18-16,36 35 16,-35 35-1,-18-53-15,0 0 16,0-17-16,0 0 15,-36-1 1,19-17 0,-1-53-1,18-17 1,0 35-16,35-54 16,36 37-1,0 34 16,-19 53-15,-34-17-16,0 17 0,-18 0 16,0 1-16,0 52 15,0-53 1,0-17-16,0-1 16,17-17-1</inkml:trace>
  <inkml:trace contextRef="#ctx0" brushRef="#br0" timeOffset="31074.12">17498 7444 0,'0'0'0,"17"-18"31,19 18-31,34 53 16,-17 106 0,-35 35-1,-106-18 1,52-141-16,-52 36 16</inkml:trace>
  <inkml:trace contextRef="#ctx0" brushRef="#br0" timeOffset="32589.76">16563 9243 0,'18'-18'16,"-18"0"0,0 1-1,-71 17 1,36 0-16,-36 35 15,36-17-15,0 17 16,35 124 0,0-124-16,70 71 15,54 106 1,-19-54 0,-87-69-1,-36-19 1,1-70-1,-54 53 1,18-35 0,18-18-1,17 0 1</inkml:trace>
  <inkml:trace contextRef="#ctx0" brushRef="#br0" timeOffset="32840.74">16281 9895 0,'0'0'15,"0"-17"1,0-1-16,17-17 16,72 0-1,-54 35-15,53-53 16,53 17 0,-88 19-1</inkml:trace>
  <inkml:trace contextRef="#ctx0" brushRef="#br0" timeOffset="33123.65">17092 9472 0,'0'0'0,"-70"18"32,-54 105-17,89-88-15,17 18 0,-17 18 16,35 141 0,53-89-1,88 18 1,-106-106-1</inkml:trace>
  <inkml:trace contextRef="#ctx0" brushRef="#br0" timeOffset="33622.97">17198 9895 0,'0'0'0,"0"-17"16,0-1-16,18 18 31,34 53-15,-34 53-1,-18-36 1,0 1-1,-35-36 1,17-35 0,-17-17-1,17-1 1,18-17-16,0-18 16,0 0-16,53-88 15,-35 105 1,52-34-16,54 52 31,-89 18-15,36 88-1,-54 18 1,-17-53 0,0 18-1,0-36 1</inkml:trace>
  <inkml:trace contextRef="#ctx0" brushRef="#br0" timeOffset="33891.25">17568 9525 0,'0'0'0,"0"-18"15,18 18-15,35 0 16,176 177 0,-123 52-1,-106-17 1,-159 105-1,-35-176 1,159-123-16</inkml:trace>
  <inkml:trace contextRef="#ctx0" brushRef="#br1" timeOffset="69934.25">19244 5309 0,'0'0'0,"-53"36"109,-17-1-93,34-18-1,-52 36 1,18 0 0,-1-17-1,53-36-15,-17 17 16,17-17-16,1 18 15,-36 0 1,35-1 0,-17 1 15,17-18-15,1 0-1,17 17 1,-18-17 31,18 18 62,194 17-78,-159-35-31,18 18 16,0 0 0,-18-18-16,1 17 15,17-17 1,-36 18-16,1-18 15,0 0 1,-1 0 0</inkml:trace>
  <inkml:trace contextRef="#ctx0" brushRef="#br1" timeOffset="70571.3">18750 5944 0,'0'0'0,"0"18"78,18-18-62,105 0 0,18 0-1,-35 0 1,-71 0-1,1 0 1,-19 0 0,1 0 15,0 0 0</inkml:trace>
  <inkml:trace contextRef="#ctx0" brushRef="#br1" timeOffset="96430.51">18538 7373 0,'-17'0'94,"87"35"47,160 54-110,-177-54-15,70 18-1,-70-36 1,-18 1-1,18 0 1,-35-18 0,-1 0-1,1 0 17,-18 17-17,18-17 1,-1 0 93,-34 18-62,-71 35-31,-54 0-1,19 0 1,105-53-16,-35 17 16,36 1-16,-36 0 15,18-1 1,17 1-1,0-18 1,1 0 15</inkml:trace>
  <inkml:trace contextRef="#ctx0" brushRef="#br1" timeOffset="97241.79">19350 7920 0,'0'0'0,"-18"0"78,-105 35-62,-71 36 0,53-18-1,52-36 1,19 19-1,52-36-15,-17 0 16,0 17 0,17 1-1,0-18 32,1 0 0</inkml:trace>
  <inkml:trace contextRef="#ctx0" brushRef="#br1" timeOffset="108149.26">11836 9790 0,'-18'17'78,"18"1"-47,18-18 16,-54 0 16,1 17-32,35 1 0,18-18-15,-1 0-1,19-18 1,-36 1 15,0-1-15,-18 18 15,18 18-15,0 17-1,18-35 48,-1-53-32,-17 18-15,-70 17-1,52 18-15,-52 0 16,-142 53 0,141 53-1,54-18 1,34 36-1,89-36 1,-71-88-16,1 18 0,70-18 16,-18 0-1,-18-18 1,-34-17 0,-19 17-1,1 18-15,-18-35 47</inkml:trace>
  <inkml:trace contextRef="#ctx0" brushRef="#br1" timeOffset="108548.11">12118 9931 0,'0'0'0,"0"-36"16,0 54 62,0 0-47,-35-36 16,-1 18-31,19 0-1,17 18 16,0-1-15,17-17 0,1 0-16</inkml:trace>
  <inkml:trace contextRef="#ctx0" brushRef="#br1" timeOffset="109117.25">12418 9737 0,'17'0'0,"-34"0"0,52 0 16,-17 0-1,-1 0 1,-17 53 0,-17-1-1,17-34-15,-18 0 16,-17-1-1,-1-17 1,19-53 0,17 1-1,0-37 1,0 72-16,53-19 16,17 19-1,1 87 1,-1 124 15,-52-141-31,0 53 16,-18 35-1,0-123-15,0 52 16,-18-17 0,-52-53-1,17 0 1,35 0-16,-35-53 15,18-17 1,35 52-16,0-52 16,106-124-1,-18 123 1,-18 36 0,-52 17-16,17 1 15,-17 17 1</inkml:trace>
  <inkml:trace contextRef="#ctx0" brushRef="#br1" timeOffset="109398.53">13017 9560 0,'0'0'0,"-35"0"32,-106 141-17,123-105-15,-17 87 16,53 71 0,52-88-1,1-71 1,-53-35 15,-1 0-31</inkml:trace>
  <inkml:trace contextRef="#ctx0" brushRef="#br1" timeOffset="109816.81">13088 9878 0,'0'0'0,"0"-18"16,0 0-16,0 1 15,18-1 1,-1 18-16,19 0 16,34 88-1,-70 1 1,0-19 0,-17-35-1,-19-17 1,19-18-1,-1-18 1,0-52 0,18-18-1,53-36 1,-35 124-16,52-53 16,-17 36-1,-35 17-15,0 0 0,17 17 16,0 89-1,-17 0 1,-18-35 0,0-36-1</inkml:trace>
  <inkml:trace contextRef="#ctx0" brushRef="#br1" timeOffset="110064.88">13494 9631 0,'17'-18'31,"107"71"0,17 159-15,-123-159-16,-18 88 15,-18-71-15,0-34 0,-52 87 16,-107 1 0,142-107-16,17 1 15,-17-18-15,18 0 0,-19 0 0,19 0 16</inkml:trace>
  <inkml:trace contextRef="#ctx0" brushRef="#br1" timeOffset="112814.84">15064 9402 0,'17'-18'16,"-17"36"62,-106 70-62,36-35-1,-1 17 1,54-70-16,-36 35 16,-18 18-1,71-35-15,-35 0 16,0-1-1,-1 19 17,19-36 15,17 17-32,-18-17 1,0 0 15,18 18 47,318 35-31,229 35-16,-477-70-31,1-1 16,-1 1 0,-52-18-16,0 0 15,-1 0 1,-17 18-16,18-18 15</inkml:trace>
  <inkml:trace contextRef="#ctx0" brushRef="#br1" timeOffset="114824.27">14940 10195 0,'-18'0'15,"1"0"1,-1 0-16,1 0 16,-54 0-1,0 0 1,19 18 0,16-18-1,142 0 16,194 0 1,-212 0-32,-35 0 0,35 0 15,-52 0-15,52 0 16,-35 0 0,-36 0-1</inkml:trace>
  <inkml:trace contextRef="#ctx0" brushRef="#br1" timeOffset="118937.1">19315 9631 0,'-36'0'94,"-87"70"-79,88-34-15,-36-1 0,-17 18 16,-89 35 0,160-70-16,-19-18 15,1 35-15,-18-17 16,18-1-1,17-17 1,1 18 31,34 0 0,72-1-32,-19 1-15,107 52 16,17-17 0,-159-35-16,-18-18 0,19 0 15,-36 18-15,70-1 16,-52-17 0,-18 18 15</inkml:trace>
  <inkml:trace contextRef="#ctx0" brushRef="#br1" timeOffset="119262.11">18785 10389 0,'0'0'0,"-70"18"15,52 0-15,-17-1 16,17-17 0,124 0 15,88 0-16,0 0 1,-88 0 15,-53 0-15,-18 0 0,-17 0-1</inkml:trace>
  <inkml:trace contextRef="#ctx0" brushRef="#br1" timeOffset="126481.37">12100 10248 0,'-17'0'125,"17"35"-47,0 36-47,0-53-15,0 35-1,0-18 1,0 0 0,0-17-1,0-1 1,0 1 0,0 0 15,0-1 16</inkml:trace>
  <inkml:trace contextRef="#ctx0" brushRef="#br1" timeOffset="127225.4">12065 10248 0,'0'0'0,"0"-17"47,18 17-15,-18-18 14,-18 71 1,-17 0-15,17-36-17,18 19 1,-18-36-1,1 0 48,17 17-32</inkml:trace>
  <inkml:trace contextRef="#ctx0" brushRef="#br1" timeOffset="127742.68">11959 10601 0,'0'0'16,"-17"0"0,69 0 77,90-18-61,-125 18-32,36 0 31,-18 0 0,-17 0-15</inkml:trace>
  <inkml:trace contextRef="#ctx0" brushRef="#br1" timeOffset="130491.09">20690 10477 0,'0'-17'172,"36"-1"-141,-19 18 0,1 0-15,0 0 15,-1 0-15,-17 18-1,0-1 1,0 1 15,0 35-15,0-18 0,0-17-1,0 0 16,-17 17-15,-1-17 0,0 17-1,1-35-15,-1 17 16,18 1 0,-18-18-1,1 18 16,-1-18 1,18 17-1,-18-17-15,1 0 46,17-17 32,17 17-79,1 0 17,0 0-17,-1 0 1,19 0 0,-36 17-1,17-17-15,1 18 31,0-18-15,-1 0 0,1 0 15,0 0-15,17 0-1,-18 0 1,1 0-16,0 0 15,-1-35 1,1 35 0,-18-18-1,0 0 1,18 18 0</inkml:trace>
  <inkml:trace contextRef="#ctx0" brushRef="#br1" timeOffset="131325.44">20620 10566 0,'0'-18'171,"17"-17"-139,1 17-17,0 18 1</inkml:trace>
  <inkml:trace contextRef="#ctx0" brushRef="#br1" timeOffset="143253.44">27764 7814 0,'-18'18'15,"36"-18"64,17 0-64,0 17 1,0 71-1,-35 1 1,18 17 0,-18-89-16,0 36 15,0-18 1,0-17 0,0-71 30,-18-106-30,54 36 0,-1 52 15,0 1-15,18 70-1,-35 0-15,-1 17 16,19 124-1,-19-35 1,1-17 0,-18-54-1,0 0 1,0-17-16,0-1 31,18-17 0</inkml:trace>
  <inkml:trace contextRef="#ctx0" brushRef="#br1" timeOffset="143867.46">28487 7743 0,'0'0'0,"-18"-17"15,36 17 64,88 70-64,-53-52-15,70 53 16,-35-19-1,-35-16 1,-18-19 0,-35 1-1,18 0 1,-36-1 0,-193 89-1,17-18 1,88-35-1,53-17 1,18-19 0,17 1 15</inkml:trace>
  <inkml:trace contextRef="#ctx0" brushRef="#br1" timeOffset="144253.6">28928 8343 0,'0'0'0,"35"-35"31,-17 35-31,-89 18 47,-17 34-31,53-16-16,-18-19 0,-18 36 15,-17 0 1,35-18 0,18 1-1,0-36 1,35 17-16,-18-17 16</inkml:trace>
  <inkml:trace contextRef="#ctx0" brushRef="#br1" timeOffset="144969.47">29316 8043 0,'0'-35'15,"35"35"1,0 0 0,1 35 15,-1 36-31,-35-1 31,0-34-31,0-1 16,0 18-1,0-35 1,-18-36 15,1-53-15,17 54-16,0-89 16,0-18-1,17 71-15,36-35 16,-18 35-1,18 36 1,0 34 0,-35 1-16,17 53 15,1 70 17,-1-53-17,-35-18 1,17-17-1,-17-17 1,0-19-16,0 1 63,18-18-48</inkml:trace>
  <inkml:trace contextRef="#ctx0" brushRef="#br1" timeOffset="145369.37">30021 8273 0,'0'-18'32,"-53"18"-17,36 18 1,-1-1-16,18 1 16,-17 70-1,34-35 1,18-18-1,1-35 1,-1-17 0,-35-1-1,18-35-15,-18-35 32,0 53-17,-53 35 1,17 0-1</inkml:trace>
  <inkml:trace contextRef="#ctx0" brushRef="#br1" timeOffset="155600">26370 6350 0,'0'0'0,"18"0"16,-18 18-1,17-18 17,19 0-17,-19-18 1,1 0 0,-18-17-1,0 17 16,0 1-31,-18 17 16,-52 0 0,34 17-16,-34 36 15,-1 36 1,54-37 0,17 19-1,17-53-15,19 17 16,52 0-1,-53-35-15,0 18 16,36-18 0,-18 0-1,-18-18 1,-35 1 0</inkml:trace>
  <inkml:trace contextRef="#ctx0" brushRef="#br1" timeOffset="155849.97">26882 6615 0,'17'0'16,"-17"17"15,-35 36-15,35-35-16,-35-18 15,17 35-15,0 0 16,1-35 0</inkml:trace>
  <inkml:trace contextRef="#ctx0" brushRef="#br1" timeOffset="156349.21">27358 6262 0,'18'0'47,"-1"0"-31,1 0 31,-1 0-16,-17-35-15,0 17-1,-17 18 1,-1 0-16,-35 18 16,-35 52-1,53-35-15,17-17 0,1 70 16,17-17-1,35-1 1,0-52-16,18 0 16,-35-18-16,-1 17 15,19-17-15,-19 0 0,1 0 16,17 0-16,36 0 16,-71-17-1</inkml:trace>
  <inkml:trace contextRef="#ctx0" brushRef="#br1" timeOffset="156899.54">27922 6597 0,'0'0'0,"18"0"62,-18 88-46,18 0 0,-18 1-1,17-54 1,-17 18 0,0-36 15</inkml:trace>
  <inkml:trace contextRef="#ctx0" brushRef="#br1" timeOffset="157499.84">28593 6562 0,'17'0'32,"1"0"-17,-18 17 17,0 36-17,-35 0 1,-18-35-1</inkml:trace>
  <inkml:trace contextRef="#ctx0" brushRef="#br1" timeOffset="158149.26">29087 6262 0,'17'0'110,"1"-18"-95,-18 1 1,0-36 0,0 17-1,0 19 1,-18 17-1,-35 0 1,36 17-16,-36 36 16,0 53-1,35-35 1,18 17 0,53-18-1,0-34 1,-35-36-1,70 17 1,-18-17-16</inkml:trace>
  <inkml:trace contextRef="#ctx0" brushRef="#br1" timeOffset="158964.65">29563 6491 0,'0'-18'78,"35"1"-62,-35-1-16,35 18 15,-17 0 1,0 0-16,-1 0 16,1 18-1,-18 35 1,0-18 0,0 18-1,-18-18 1,1-17-1,-1-1 1,-35 19 0,35-1-1,-17-35 1,17 0 15,1 0-15,34-18 46,36 18-30,-17 18-1,17 17 0,-18-35-15,35 0-1,-52 0-15,35-17 16,0-19 0,-35 1-1</inkml:trace>
  <inkml:trace contextRef="#ctx0" brushRef="#br1" timeOffset="159797.57">27958 6685 0,'0'0'0,"0"-18"47,0 1-16,-36 70 32,1 17-48,-18-34 1,53-1 0,-17-35-16</inkml:trace>
  <inkml:trace contextRef="#ctx0" brushRef="#br1" timeOffset="160114.84">27905 6914 0,'0'18'0,"0"-36"0,-18 54 16,18-19 15,53-17 16,70 0-31</inkml:trace>
  <inkml:trace contextRef="#ctx0" brushRef="#br1" timeOffset="160897.67">30374 6703 0,'18'0'31,"-18"35"0,0-17-15,-88 52-1,70-70 1</inkml:trace>
  <inkml:trace contextRef="#ctx0" brushRef="#br1" timeOffset="161531.19">30498 6421 0,'0'-18'15,"0"0"17,35 54-1,0 34-15,-17-17-1,-1 0 1,-17-18-1,0-88 48,0 0-47,0 36-16,18-54 15,53-17 1,-18 53-1,-1 35 17,-16 53-17,-19 35 1,-17-53-16,0 36 16,0 34-1,0-69 1,0-19-1,18 1 1</inkml:trace>
  <inkml:trace contextRef="#ctx0" brushRef="#br1" timeOffset="161913.87">31009 6720 0,'0'0'0,"-17"36"47,-1-19-32,18 1-15,-18 17 16,18 1-1,0-19 1,53-17 15,-18-17-15,-17-1-16,-18-17 16,0-1-1,-18 19 1,-17 17-1,0 0 17</inkml:trace>
  <inkml:trace contextRef="#ctx0" brushRef="#br1" timeOffset="162363.73">31397 6526 0,'-17'0'0,"34"0"0,-52 0 31,17 0-15,89-17 15,88 17-15,-124 0-16,18-18 0,0 18 15,35 0 1,-35 0 0,-36 0 15,1 0-15</inkml:trace>
  <inkml:trace contextRef="#ctx0" brushRef="#br1" timeOffset="162796.96">31962 6385 0,'0'0'0,"-18"0"16,18-17 0,-18 17-1,1 0 1,34 0 46,89 17-30,-71-17-32,1 36 31,-36-19-15,-18 18-1,18-17-15,-18-18 0,1 35 16,-1-17-16,-35 35 15,18 17 1,17-52 0</inkml:trace>
  <inkml:trace contextRef="#ctx0" brushRef="#br1" timeOffset="163147.63">32456 6491 0,'-36'0'31,"72"0"-31,-1 0 78,106 0-47,-123 0-31,52 0 16</inkml:trace>
  <inkml:trace contextRef="#ctx0" brushRef="#br1" timeOffset="163497.72">32667 6368 0,'0'-18'31,"-17"0"-15,-1 18-1,-17 53 16,35 35 1,0-35-17,-18 18 1,18-36 0,0 0-1,0-17 1</inkml:trace>
  <inkml:trace contextRef="#ctx0" brushRef="#br1" timeOffset="163981.15">32914 6438 0,'0'-17'32,"0"52"-1,0 0-16,0-17-15,0 35 16,0 17 0,0-52-1,0-1 1,18-17 0,17-17 15,0-18-16,1-36 1,-19 36 15,1 35-31,-18-18 0,18 0 16,-18 1 15</inkml:trace>
  <inkml:trace contextRef="#ctx0" brushRef="#br1" timeOffset="164483.65">33179 6579 0,'0'18'0,"35"-18"31,-17 0-15,35 0 15,-18-18-15,-18 1 0,1-19-1,0 19 1,-1-19-1,-17 19-15,18 17 16,-18-35 0,0 17 15,-53 18 0,-17 35-15,34 0-1,19 36 1,-1-36 15,18 18-15,71-18 0,-1-35-1,-35 0-15,-17 0 0,53-52 16,-36 52-16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14:15:34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12612 0,'-18'0'250,"18"17"-47,0 36-172,0 106 1,0-53-1,0-71-31,-17 0 16,17 36-1,0 0 1,-18-36-1,18-17 1,0-1 15,106-17 1,35-17-17,-123 17-15,70-36 16,-18 36-1,-52 0 1,0 0 0,-18-17-16,17 17 15,1 0 48,0-18-48</inkml:trace>
  <inkml:trace contextRef="#ctx0" brushRef="#br0" timeOffset="263.72">2663 12912 0,'0'-18'16,"0"36"-16,18-54 31,0 54-15,-18 0-16,0-1 0,0 1 15,0 17-15,0-17 0,0 17 0,0 0 16,17-17-16,-17 0 0,0 17 16,0-17-16,0-1 0,0 1 0,18-36 46</inkml:trace>
  <inkml:trace contextRef="#ctx0" brushRef="#br0" timeOffset="430.32">2681 12665 0,'-18'-18'16,"36"36"-16,-71-106 15,53 70 1</inkml:trace>
  <inkml:trace contextRef="#ctx0" brushRef="#br0" timeOffset="697.64">2963 12506 0,'0'123'62,"18"230"-46,-18-265-1,18-17 1,-18-53 0,0-1-16,17-17 31</inkml:trace>
  <inkml:trace contextRef="#ctx0" brushRef="#br0" timeOffset="871.49">2893 13000 0,'0'0'16,"0"-71"-1,35 18 1,53 0 0,-52 53-16,-19-17 15,36 17-15,-35 0 0,-1 0 16,19-18-16,-19 18 15</inkml:trace>
  <inkml:trace contextRef="#ctx0" brushRef="#br0" timeOffset="1113.24">3246 12735 0,'0'-53'32,"0"106"-32,17-141 15,1 88 16,-18 159-15,0-106-16,0 70 16,0-35-1,0 18 1,0-88-16,0 0 16,0-1-1</inkml:trace>
  <inkml:trace contextRef="#ctx0" brushRef="#br0" timeOffset="1280.55">3140 13123 0,'0'-17'16,"0"34"-16,0-87 15,0 34-15,17 36 0,19-52 16,87-19-1,-88 53-15,-17 1 0,17-1 16,18 0-16</inkml:trace>
  <inkml:trace contextRef="#ctx0" brushRef="#br0" timeOffset="1513.95">3545 12700 0,'0'-71'31,"0"142"-31,0-159 16,0 141 15,18 35-15,-18-53-16,0 18 0,18-18 0,-18 1 15,17 105 1,-17-124-16,0 1 0,0 0 0,0-1 15,0 1-15</inkml:trace>
  <inkml:trace contextRef="#ctx0" brushRef="#br0" timeOffset="1847.24">3739 13159 0,'0'0'0,"53"-18"15,-17 18 1,-36-18-16,35 1 0,-17 17 16,17-36-16,-18 19 0,19-1 0,-1 0 15,-17-17-15,17 18 0,-35-1 16,18 0-16,-1 1 0,-17-1 0,0 0 16,18 1-16,-18-19 15,-35 19 1,17 17-16,0 0 0,-35 17 15,36-17-15,-54 71 16,54 35 0,17-89-16,0 1 0,0 0 15,0 17-15,17-35 0,89 35 16,-18-35 0,53 0-1</inkml:trace>
  <inkml:trace contextRef="#ctx0" brushRef="#br0" timeOffset="2163.48">4533 12912 0,'0'0'0,"-35"0"15,17 0 17,54-18-17,34 0 1,-17 18-1,-18 0 1</inkml:trace>
  <inkml:trace contextRef="#ctx0" brushRef="#br0" timeOffset="2563.02">5009 12718 0,'0'0'0,"-105"88"47,34 35-31,71-105-16,0 52 15,35-17 1,36-35 0,-1-18 15,-52 0-31,17-18 16,-17-52-1,-18 35-15,0-1 16,-35-34-1,-1 70-15,-16-18 16,-1 18 0,17 18-1,36-1-15</inkml:trace>
  <inkml:trace contextRef="#ctx0" brushRef="#br0" timeOffset="3029.27">5168 12577 0,'18'-18'0,"-36"36"0,71-124 32,-35 106-32,-1 0 15,19 88 1,-19-70-16,1 105 15,-18-70-15,0 70 16,0-105-16,0 35 0,0-35 0,0 17 16,0 18-1,0-36 1,53-34 15,88-89-15,-123 106-16,35-35 15,-18 17 1,-35 89 31,0-1-31,17-52-16,1-1 0,0 1 15,52 0 1,-34-18-16,-19 0 0,1 0 0,105-18 31,-35-17-15</inkml:trace>
  <inkml:trace contextRef="#ctx0" brushRef="#br0" timeOffset="4462.17">1993 14093 0,'0'0'0,"18"-35"15,-18 176 32,-18 36-31,1-107-16,17-34 15,-18 34-15,0 1 0,18-54 16,-17 54-16,17-18 16,0-36-1,35-17-15,0 18 16,106-18 0,-88 0-16,0 0 0,0-18 15,-35 18-15,88-53 16,-54 36-1,-34-1-15,0 1 16,-1-1 0,-17 0-1,18 18 1,-18-17-16,0-1 16,35-17-1,-35 17-15,0 0 16,0 124 46,18 0-30,0-106-32</inkml:trace>
  <inkml:trace contextRef="#ctx0" brushRef="#br0" timeOffset="4630.56">2611 14235 0,'-18'0'0,"36"0"0,-36-36 16,18 19-1,0-1-15</inkml:trace>
  <inkml:trace contextRef="#ctx0" brushRef="#br0" timeOffset="4879.46">2805 14041 0,'0'0'0,"17"0"31,-17 52-15,0-34-16,0 35 0,0 35 15,18 53-15,-18-88 16,17 88 0,-17-52-1,0-72-15,0 1 16</inkml:trace>
  <inkml:trace contextRef="#ctx0" brushRef="#br0" timeOffset="5020.42">2716 14570 0,'0'-18'16,"0"36"-16,0-71 16,0 35-16,0 1 0,0-1 15,0 0-15,53-17 16,53-18-1,-88 53-15,-1-18 0,19 18 16,-19-17-16,1 17 0</inkml:trace>
  <inkml:trace contextRef="#ctx0" brushRef="#br0" timeOffset="5249.66">3140 14217 0,'17'-88'31,"-34"176"-31,34-194 15,-17 212 17,18 123-1,0-176-31,-1 53 16,-17 35-1,0-88 1,0-35-1</inkml:trace>
  <inkml:trace contextRef="#ctx0" brushRef="#br0" timeOffset="5412.45">3087 14728 0,'-18'0'0,"36"0"0,-36-70 16,18 35-16,0-1 15,88-69 1,-52 87-16,-1 0 15,35-17 1,-34 17 0</inkml:trace>
  <inkml:trace contextRef="#ctx0" brushRef="#br0" timeOffset="5629.42">3492 14305 0,'18'-70'31,"-36"140"-31,36-176 16,-18 124 15,0 141-15,0-71-16,0 35 16,0 18-1,0-105-15,0-19 16,0 1-16,0 0 0,0 17 15</inkml:trace>
  <inkml:trace contextRef="#ctx0" brushRef="#br0" timeOffset="5979.5">3563 14834 0,'18'0'31,"-1"0"-31,1 0 15,35-35 1,-35 17-16,-1 1 0,18-19 16,-35 19-16,36-36 15,-19-18 1,-17 54-16,0-1 0,0-17 16,-35 0-1,17 35-15,-17 0 16,18 17-16,-36 54 15,35 35 1,18-71 0,0-18-16,0 19 0,18-19 15,-18 1-15,35 0 0,-17-18 16,211-18 0,-53-105-1</inkml:trace>
  <inkml:trace contextRef="#ctx0" brushRef="#br0" timeOffset="6705.01">4110 14482 0,'-18'0'31,"53"-18"16,-17 18-31,0 0-16,141 0 15,-107-18 17,-34 1-32</inkml:trace>
  <inkml:trace contextRef="#ctx0" brushRef="#br0" timeOffset="7070.2">4586 14340 0,'-53'71'47,"36"-36"-32,17-17-15,-18 105 16,18-52 0,35-53-1,-17-1 1,70-34 0,-53-54-1,1 0 1,-36 54-16,0-1 0,0-17 15,0 17-15,0 1 0,-36-1 16,36 0-16,-17 18 0,-1 0 0,-35 0 31,18 71-15</inkml:trace>
  <inkml:trace contextRef="#ctx0" brushRef="#br0" timeOffset="7937.39">4957 14270 0,'0'0'0,"52"-18"31,-34 36-15,0 105-1,-18-105-15,0 70 16,0-35 0,0 18-1,-18-71-15,18 17 0,-18-17 32,18-17-17,18-72 1,35-52-1,-18 106 1,18-36-16,0 19 16,-35 52-16,-1-18 15,19 53 17,-36 71-17,0-88-15,0 88 16,-36-1-1,19-87-15,17 17 16,-18-17 0,71-106 15,35-18-15,-53 71-16,-17 17 0,17-35 15,1 18 1,-36 52 15,-36 107-15,36-106-1,0 52-15,0-17 32,18-18-17,0-35-15,-1 0 0,1 0 0,0 0 16,-1 0-16,71-70 15,1-89 1,-89 53 0,0 71-16,0 0 15,-71-1 1,53 36-16,1 0 0,-36 18 16,35 17-16,18-17 0,-17 17 15,17-17-15,-18 141 16,53-71-1,18-53 1,-35-17-16,35-18 16,70-36-1,-70 1 1,-18 0-16</inkml:trace>
  <inkml:trace contextRef="#ctx0" brushRef="#br0" timeOffset="8438.23">6156 14323 0,'0'0'0,"0"17"16,-35 36 0,-1-17-1,-69 52 1,69-88-16,-17 17 16,53 1-16,-17-18 15,-1 0-15,0 0 16,18-70-1,0 52-15,0-17 16,36-1-16,-19 1 0,72-53 16,-89 70-1,17 18-15,1 0 0,-1 0 16,1 0 0,-18 18-16,18 105 15,-1 230 1,1-282-16,0 123 15,-18-53 1,0-71 0,-18-70-16,-53 18 15,-70-18 1,71-18-16,52 1 0,-35-1 16,36 18-16,-72-70 15,54-19 16,123-69-15,-52 122 0,-1 1-16,35 0 0,-17-1 0,141-87 31,-141 105-31</inkml:trace>
  <inkml:trace contextRef="#ctx0" brushRef="#br0" timeOffset="8884.86">6473 14340 0,'0'0'16,"18"0"-16,-18-17 15,-53 17 1,18 0-16,-18 17 15,35 1-15,-35 17 0,-17 71 16,52-88-16,18 17 16,-17-17-16,17 17 0,0 36 15,0-54 1,17 1 0,36-18-1,-18 0-15,-17-18 0,17-35 16,89-105-1,-107 140-15,1-53 16,-18 54-16,18-1 16,-36 18 15,0 124-15,18-89-16,0 0 0,89 124 15,105 0 1,-18-159-1,-123 0-15</inkml:trace>
  <inkml:trace contextRef="#ctx0" brushRef="#br0" timeOffset="10610.12">7108 12506 0,'18'35'78,"17"-35"-47,-17-17 1,-18-19-1,-18 36-16,1 18 1,-1 17 15,18-17 16</inkml:trace>
  <inkml:trace contextRef="#ctx0" brushRef="#br0" timeOffset="11085.95">7179 12859 0,'0'0'0,"-18"0"47,18 35-16,0-17 0,-17-1 79,17 19-95</inkml:trace>
  <inkml:trace contextRef="#ctx0" brushRef="#br0" timeOffset="12153.09">7161 14199 0,'0'-17'47,"0"52"0,0-53 15,0 1-46,-35-1 0,17 18-1,18 18-15,0 17 16,0 0-1,0-17 1</inkml:trace>
  <inkml:trace contextRef="#ctx0" brushRef="#br0" timeOffset="12713.66">7214 14552 0,'0'0'31,"18"0"16,-36 18 15,1 35-31,17-36-31,0 1 16,0-36 47</inkml:trace>
  <inkml:trace contextRef="#ctx0" brushRef="#br0" timeOffset="33469.25">9948 12559 0,'0'0'0,"0"-18"15,0-17 1,-17 17 0,-19 18-1,19 0-15,-36 0 16,-35 18 15,70-18-31,0 35 0,1 36 16,52 52-1,18-17 1,-35 0 15,-18-53-15,-18-18-1,0-17-15,-35-1 16,18 1 0,0-18-1</inkml:trace>
  <inkml:trace contextRef="#ctx0" brushRef="#br0" timeOffset="33723.06">9560 12894 0,'0'0'0,"-17"0"16,34-35 15,71-1-15,-35 19-16,36 17 16,-19-35-1</inkml:trace>
  <inkml:trace contextRef="#ctx0" brushRef="#br0" timeOffset="34002.3">10213 12647 0,'0'-18'31,"-71"54"-15,54-19-16,-36 36 15,18 35 1,35-70-16,0 70 16,17 0-1,18-35 1,-17-53-1</inkml:trace>
  <inkml:trace contextRef="#ctx0" brushRef="#br0" timeOffset="34469.1">10231 12823 0,'0'0'0,"0"-17"15,0-1-15,35 18 32,0 53-17,-35-18-15,18 1 16,-18 34 0,0-35-1,0-17 1,-18-18-1,0-35 1,18-53 0,18-1-1,17 19 1,1 52 15,-19 1-31,19 52 31,-19 53-15,-17-70-16,0 17 0,0 0 16,0 18-1,18-18 1,-18-17 0</inkml:trace>
  <inkml:trace contextRef="#ctx0" brushRef="#br0" timeOffset="34766.15">10583 12665 0,'0'0'0,"0"-18"15,53 0 16,35 71-15,-70-17-16,17 17 0,-17 17 16,-18-52-16,0 35 0,0 35 15,0-53-15,-18 0 0,-35 36 16,-17 0 0,17-54-1,35 1 1,1-18-1</inkml:trace>
  <inkml:trace contextRef="#ctx0" brushRef="#br0" timeOffset="35552.28">11589 12629 0,'35'-35'47,"-17"35"-32,-54 18 17,-69 35-17,69-18-15,-52 0 16,53-17-16,-18 17 15,-18-17 1,71-1-16,-35-17 16,17 18-1,1 0 1,-1-18 31,36 17-32,17 1-15,36 0 16,52 35 0,-17-18-1,-53 0 1,-18-35 0,-17 0-1,-18 18-15,17-18 31,1 0 16</inkml:trace>
  <inkml:trace contextRef="#ctx0" brushRef="#br0" timeOffset="36135.57">12171 12771 0,'17'0'78,"1"0"-15,0 0-32,-18-36 0,0 1-15,-18 35-16,-35-18 16,-17 18-1,17 0 1,0 71-1,35-18 1,18 17 0,0-52-16,35 17 15,71 1 1,-88-36-16,52 17 16,19-17 15,-72 0-31,1 0 0,0 0 0</inkml:trace>
  <inkml:trace contextRef="#ctx0" brushRef="#br0" timeOffset="36527.18">12541 12771 0,'0'0'0,"-17"0"94,17 17-79,17-17 48,-17-17-32</inkml:trace>
  <inkml:trace contextRef="#ctx0" brushRef="#br0" timeOffset="37185.55">12894 12665 0,'0'0'0,"18"0"15,-1 0-15,-34 53 47,-1-36-31,0-17-16,1 18 15,-54-18 1,54 0-16,-1 0 0,-17 0 31,-1-35-31,19-1 16,17 1 15,0 17-31,17 18 0,1-35 0,0 35 16,17 0-1,18-17 1,-36 17-16,1 0 0,70 52 16,-35 37-1,-35-72-15,-1 19 0,1 34 16,0 36 0,-18-88-16,0-1 0,0 1 15,0-1-15,0 36 16,0-35-16,0 0 0,-18-1 15,-17 1 1,0-18 0,-1 0-1,1 0-15,17-35 16,-35-36 0,53 1 15,18-1-16,0 53-15,52-35 16,18 18 0,-70 35-16,0-17 0,17 17 15,-17-18-15</inkml:trace>
  <inkml:trace contextRef="#ctx0" brushRef="#br0" timeOffset="37501.75">13406 12541 0,'35'-17'31,"-70"34"-31,17-34 31,-70 34-15,35 71-1,35 1 1,18-72-16,18 71 16,88 36-1,-89-124-15,36 35 16,-18-35-1</inkml:trace>
  <inkml:trace contextRef="#ctx0" brushRef="#br0" timeOffset="37984.89">13494 12647 0,'0'0'0,"17"0"16,1 0-16,17 0 16,36 35-1,-71-17-15,0 0 0,17-1 0,1 1 16,-18 35 0,-18-18-1,1 0 1,-18-35-1,-1-17 1,1-1 0,35 0-16,0 1 15,0-18-15,0-1 16,71 1 0,17 0 15,-53 35-31,0 0 15,36 35 1,-71-17-16,18-1 0,-1 19 16,-17-19-16,0 1 0,18 17 15,-18-17-15,17 17 16,-17-17-16,0 17 16,0-17-1</inkml:trace>
  <inkml:trace contextRef="#ctx0" brushRef="#br0" timeOffset="38217.25">13882 12488 0,'0'0'0,"35"0"15,-17 0-15,-1 0 0,1 0 16,35 0 0,0 106-1,-36-88-15,-17 35 0,0-18 0,0 0 16,-35 106 0,-71-52-1</inkml:trace>
  <inkml:trace contextRef="#ctx0" brushRef="#br0" timeOffset="61593.46">9878 13899 0,'-18'0'15,"-52"0"1,52 0-16,-35 53 16,35-17-1,18 34-15,0-35 16,0-17-16,0 17 0,0-17 0,0 88 16,0-89-1,0 1-15,0 35 16,0-35-16,0-1 0,0 1 0,-17 17 0,-71 18 31,52-18-15,1-17-1,17-18 1,1 0-16</inkml:trace>
  <inkml:trace contextRef="#ctx0" brushRef="#br0" timeOffset="61793.42">9472 14323 0,'0'0'15,"0"-18"-15,71-35 31,140 0-15,-158 36-16,-18 17 0,1-18 16,34 18-16</inkml:trace>
  <inkml:trace contextRef="#ctx0" brushRef="#br0" timeOffset="62042.48">10231 14076 0,'0'0'0,"-36"0"31,-17 35-15,36-17 0,-19 52-16,36-52 0,-17 70 31,17-70-31,0 17 0,0-17 0,0 17 0,0-17 15,0-1-15,17 36 16,1-35-16,-18-1 0,18-17 16,17 0-16</inkml:trace>
  <inkml:trace contextRef="#ctx0" brushRef="#br0" timeOffset="62525.84">10354 14199 0,'0'0'0,"-18"-17"15,36 105 17,0-18-1,-18-34-31,0-1 15,0 0 1,0-17 0,-18-18-16,0 0 15,1-18 1,17 1-16,0-19 16,0 1-16,0-18 15,17-17 1,36 34-1,35 1 1,-52 53 0,-1 35-1,-35-36 1,0 36-16,0 18 16,0-54-1,0 1-15,0 17 31</inkml:trace>
  <inkml:trace contextRef="#ctx0" brushRef="#br0" timeOffset="62814.12">10689 14076 0,'0'-18'0,"0"36"0,0-53 15,88 87 17,-17 107-17,-71-106 1,0 53-1,0-71-15,-35 18 0,-1-18 0,36 1 16,-70 17-16,52-36 16,1-17-16,-19 18 15,19-18-15,-1 0 16</inkml:trace>
  <inkml:trace contextRef="#ctx0" brushRef="#br0" timeOffset="63766.09">11448 13988 0,'-18'-18'16,"0"18"0,1 0 31,-1-18-32,124 36 48,141 53-32,-230-71-31,89 35 31,-17-18 0,-72-17-15,-17 36 47,-88 17-48,-159 88 1,106-71-1,141-52-15,-71 17 16,54-35 0,-1 18-16,-17 0 15,17-18 1,18 17 0,18-17 46</inkml:trace>
  <inkml:trace contextRef="#ctx0" brushRef="#br0" timeOffset="64506.23">12488 14093 0,'36'0'157,"-19"0"-142,1-17 1,-18-1 0,0 1-16,0-1 0,-53 0 31,-18 18-16,54 0-15,-1 0 0,0 18 16,1 0-16,-18 52 16,35-52-16,0 17 15,0 0-15,0 1 16,52 34 0,-16-70-1,-19 0-15,1 0 0,0 0 0,52 0 31,-17 0-31,-35 0 0,-1-18 0</inkml:trace>
  <inkml:trace contextRef="#ctx0" brushRef="#br0" timeOffset="64891.06">12859 14164 0,'0'0'0,"17"-18"16,-17 1 15,0 52 31,18-35 79</inkml:trace>
  <inkml:trace contextRef="#ctx0" brushRef="#br0" timeOffset="65559.8">13353 14023 0,'0'0'0,"17"0"16,-17 18 15,0 17-15,0-18-16,-17-17 0,-1 18 15,18 0-15,-71 17 16,54-35-16,-1 0 15,1 0-15,-19 0 16,19-18 0,17-17-1,0 17 1,0-17-16,35 0 16,-17 17-1,-1 1 1,36 17-1,-35 0-15,-1 0 0,1 17 16,0 71 0,-1-52-16,-17-1 0,18 0 0,-18-17 15,0 17-15,0 0 0,0 1 0,0-19 16,0 89 0,0-70-1,0-1 1,0-18-1,-35 1 1,17-18-16,0 18 16,1-18-16,-1 0 0,-70 0 15,17-18 1,54 0 0,-19-17-16,19-18 15,17 36 1,17-19-16,-17 19 0,36-19 15,17 1 1,-18 17-16,0 1 0,18-18 0,-35 35 0,140-53 31,-140 35-31</inkml:trace>
  <inkml:trace contextRef="#ctx0" brushRef="#br0" timeOffset="65862.2">13794 13917 0,'0'0'0,"0"-18"15,-36 18 16,-87 53-15,70-35-16,35 0 0,1 17 16,-36 71-1,53-71-15,0 18 0,0 17 16,17-34-16,1-1 0,17 0 16,18 18-16,-18-35 0,36 17 15,-53-35-15,35 0 16</inkml:trace>
  <inkml:trace contextRef="#ctx0" brushRef="#br0" timeOffset="66374.98">13847 14076 0,'0'0'0,"17"0"16,1 0-1,35 0 1,-18 53 0,-35 17-1,0-52-15,0 0 0,0 17 16,-18-18-16,18 1 0,0 0 15,-17-1-15,-1-17 0,0 18 16,1-18 0,-1-18-1,18-17 1,0 17 0,0-34-16,53-54 15,-35 106 1,35-36-16,17 1 31,-17 35-15,-35 0-16,-1 18 0,19-1 15,-36 1-15,0 0 0,0-1 0,17 1 16,1 70 0,-18-35-1,0-35 1,0-1-16</inkml:trace>
  <inkml:trace contextRef="#ctx0" brushRef="#br0" timeOffset="66646.98">14252 13864 0,'0'-17'0,"0"34"0,35-34 15,-17 17-15,35 17 16,106 195 0,-89-106-16,-52-53 0,-18-18 15,0 88 1,-18-70-16,-17-17 0,-71 52 15,-247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B7C1-1A56-41DF-8976-F4033B8D3761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4FB77-E1A4-4467-9A5E-0EFE44092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18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B8C-29E3-7C91-D3BE-94BDF68D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D18C-AB4C-6196-90D5-EAC86C84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CB08-3E31-80A7-2017-9B9A73E2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2915-5D8E-E2C3-85D7-D972AA32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DD0-070C-51E0-87BE-845BD022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99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4EDB-CE1A-8D92-287A-119A04FE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8EA0-3F9E-4D0A-9045-7253A78D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87B5-FEB9-7A62-D0F1-D63DAFCE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280F-8B91-5474-4DE5-198D17E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50F9-8888-341F-83B8-DEB64D8E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6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56F8-5863-FFE0-ED4A-48AC8849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85DA8-C337-D8DB-42EE-E2313A26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F758-339A-F92E-98BA-26DA6C88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CDDB-7047-51E9-0953-58EA8740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D7CF-6D7E-80E7-3DBC-1523CF03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52B5-D72A-2B75-837A-600E44E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C24A-B2C9-6AF6-2584-D39638D9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33D0-036A-B570-CD3E-ECB559CF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A46B-5868-36CE-BB24-DB8B15DD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8667-6205-3EEE-EF9B-72F744C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6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CF80-0AF6-86F8-22B2-52627A62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027A-E6CB-13D5-75D2-06ED20A7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FBE2-4778-36E4-21CE-381E43A6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8941-F298-1A7C-4CB3-B2309176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9A7E-8946-1BE6-9714-0267769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DEEF-A21E-3B55-FB72-2A3D20D9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4426-C54F-0E68-09D6-3AD49FE6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12A8F-F04C-3787-920B-48B1B81C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8EE3-163A-44B2-FE5D-F35764F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1411-D62D-0880-5497-5D37991F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FA77-5276-B560-8CD6-121DC74A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5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A075-E6B8-E171-21FA-1BE09E7E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27ABB-D0FB-D4BA-4F9E-A2A819BF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2A6D-E7DB-DDE9-E783-441A5DCA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6CE07-0115-7BF7-5FBB-279B09FBC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EF2B6-AD56-D96A-EEC8-C8E1EAE03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3B6B0-9FA8-6AF8-30EA-7A0C8E0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932DD-3247-1E50-6BCE-C2C8388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9A3E3-B3A6-30D9-5257-E21C9799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56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2089-71C5-15D8-EC25-B0FE5B02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7AA36-4E9D-E55D-9915-8F70685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36313-EF99-B167-B6F1-A65DF919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2DE5B-D041-5F02-EA35-F78320EC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24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362E5-D4B8-4549-813D-4D8D3C6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86F27-A29F-2A2D-85E3-B2449C0E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2FC0-EB1C-12D8-E9F7-4AF16C2B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6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2B6-7415-1315-BD20-7D5779F1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24C2-7A3A-AF4C-13E2-5B8119F5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E8F60-469F-371F-942A-84194352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5C5B-1D82-9933-8B79-B710879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64BF-6F11-5F37-99C5-7B50E898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3512-9B51-D4A0-91A4-CDD3D17F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7A8D-8421-E058-8349-773AD474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9F24E-7038-C6DD-D8CE-C36A1586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96B4-A8A2-21A0-9FD7-3BEC0468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D834-2737-CC20-027B-498B2490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3B11-D8B6-F3FC-42B7-5F52EF2B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C8496-D7BA-0F0D-125B-BE7AD43D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7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3F011-EE6A-AA22-8D9A-2A69E1FC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107F-6AC1-E71E-0D9D-FACEE9B6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E728-4648-B236-02F8-3E4518F98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52EE-42F6-4D71-AFD2-4680CBCA95C5}" type="datetimeFigureOut">
              <a:rPr lang="en-SG" smtClean="0"/>
              <a:t>25/7/2025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D3AB-F694-BA23-768B-5C1E72C5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6CA5-B302-4909-855A-12B92D36C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0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youtu.be/dTca5A_9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customXml" Target="../ink/ink8.xml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arn-with-mahfuz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arn-with-mahfuz" TargetMode="External"/><Relationship Id="rId2" Type="http://schemas.openxmlformats.org/officeDocument/2006/relationships/hyperlink" Target="https://github.com/mahfuzhasanreza/uiu-DSA-1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DBD1-5ADF-E442-F373-DF7CE8E4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" y="210272"/>
            <a:ext cx="12067095" cy="317935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Data Structures &amp; Algorithms – 1 (DSA 1)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4C04-5043-3B69-C55B-828CCEF1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45" y="2813207"/>
            <a:ext cx="10184877" cy="4433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5400" i="1" dirty="0">
                <a:solidFill>
                  <a:srgbClr val="FF0000"/>
                </a:solidFill>
              </a:rPr>
              <a:t>Topic: Asymptotic Notation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1B47BA-99A9-E5F4-4FBD-0A890FB3E5C6}"/>
              </a:ext>
            </a:extLst>
          </p:cNvPr>
          <p:cNvSpPr txBox="1">
            <a:spLocks/>
          </p:cNvSpPr>
          <p:nvPr/>
        </p:nvSpPr>
        <p:spPr>
          <a:xfrm>
            <a:off x="3984177" y="3951243"/>
            <a:ext cx="4223611" cy="588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4000" dirty="0">
                <a:hlinkClick r:id="rId2"/>
              </a:rPr>
              <a:t>Learn With Mahfuz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3399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6642-B582-ABF1-9FAB-12E4A18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66" y="5387768"/>
            <a:ext cx="10515600" cy="1325563"/>
          </a:xfrm>
        </p:spPr>
        <p:txBody>
          <a:bodyPr/>
          <a:lstStyle/>
          <a:p>
            <a:r>
              <a:rPr lang="en-SG" dirty="0"/>
              <a:t>Click </a:t>
            </a:r>
            <a:r>
              <a:rPr lang="en-SG" dirty="0">
                <a:hlinkClick r:id="rId2"/>
              </a:rPr>
              <a:t>here</a:t>
            </a:r>
            <a:r>
              <a:rPr lang="en-SG" dirty="0"/>
              <a:t> to see this video!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7A3E12-5E68-9A11-F4CC-DDEA1594C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66" y="144669"/>
            <a:ext cx="9554068" cy="5376552"/>
          </a:xfrm>
        </p:spPr>
      </p:pic>
    </p:spTree>
    <p:extLst>
      <p:ext uri="{BB962C8B-B14F-4D97-AF65-F5344CB8AC3E}">
        <p14:creationId xmlns:p14="http://schemas.microsoft.com/office/powerpoint/2010/main" val="12769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5CE5-4F1E-7CDE-552F-798FFDEF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8800" dirty="0">
                <a:latin typeface="Algerian" panose="04020705040A02060702" pitchFamily="82" charset="0"/>
              </a:rPr>
              <a:t>THANK YOU!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602A8CB-8090-6592-AFAA-2E8923302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955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11887-4789-0F68-74A4-A63FF9C5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520B-0BD8-30BB-962D-CE6B5C06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844" y="387370"/>
            <a:ext cx="8616310" cy="1200574"/>
          </a:xfrm>
        </p:spPr>
        <p:txBody>
          <a:bodyPr>
            <a:noAutofit/>
          </a:bodyPr>
          <a:lstStyle/>
          <a:p>
            <a:r>
              <a:rPr lang="en-SG" sz="4800" b="1" dirty="0">
                <a:solidFill>
                  <a:srgbClr val="FF0000"/>
                </a:solidFill>
              </a:rPr>
              <a:t>Asymptotic Notation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2B659E66-CDB5-6EC6-7334-B3D934D83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B46EBC5-D9C4-4792-31E5-0ADBBDEEBFB3}"/>
              </a:ext>
            </a:extLst>
          </p:cNvPr>
          <p:cNvSpPr txBox="1">
            <a:spLocks/>
          </p:cNvSpPr>
          <p:nvPr/>
        </p:nvSpPr>
        <p:spPr>
          <a:xfrm>
            <a:off x="1472570" y="3886200"/>
            <a:ext cx="7458069" cy="731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l">
              <a:buAutoNum type="arabicPeriod"/>
            </a:pPr>
            <a:r>
              <a:rPr lang="en-SG" sz="4800" dirty="0"/>
              <a:t>Big-Oh (O)</a:t>
            </a:r>
          </a:p>
          <a:p>
            <a:pPr marL="914400" indent="-914400" algn="l">
              <a:buAutoNum type="arabicPeriod"/>
            </a:pPr>
            <a:r>
              <a:rPr lang="en-SG" sz="4800" dirty="0"/>
              <a:t>Big-omega (</a:t>
            </a:r>
            <a:r>
              <a:rPr lang="el-GR" sz="4800" dirty="0"/>
              <a:t>Ω</a:t>
            </a:r>
            <a:r>
              <a:rPr lang="en-SG" sz="4800" dirty="0"/>
              <a:t>)</a:t>
            </a:r>
          </a:p>
          <a:p>
            <a:pPr marL="914400" indent="-914400" algn="l">
              <a:buAutoNum type="arabicPeriod"/>
            </a:pPr>
            <a:r>
              <a:rPr lang="en-SG" sz="4800" dirty="0"/>
              <a:t>Theta (</a:t>
            </a:r>
            <a:r>
              <a:rPr lang="el-GR" sz="4800" dirty="0"/>
              <a:t>Θ</a:t>
            </a:r>
            <a:r>
              <a:rPr lang="en-SG" sz="48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DAC146-6712-D83B-B2D2-88EE8358924B}"/>
                  </a:ext>
                </a:extLst>
              </p14:cNvPr>
              <p14:cNvContentPartPr/>
              <p14:nvPr/>
            </p14:nvContentPartPr>
            <p14:xfrm>
              <a:off x="3029040" y="6330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DAC146-6712-D83B-B2D2-88EE835892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9680" y="63216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2ED3B9-D355-27E4-5C7B-387163CCD327}"/>
                  </a:ext>
                </a:extLst>
              </p14:cNvPr>
              <p14:cNvContentPartPr/>
              <p14:nvPr/>
            </p14:nvContentPartPr>
            <p14:xfrm>
              <a:off x="1593720" y="2610000"/>
              <a:ext cx="8046000" cy="3302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2ED3B9-D355-27E4-5C7B-387163CCD3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4360" y="2600640"/>
                <a:ext cx="806472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34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85C8B-01C2-BFD2-4512-0AA032C2A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7238-7504-E232-CEB8-948EE3BE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8149" y="160255"/>
            <a:ext cx="7041824" cy="731190"/>
          </a:xfrm>
        </p:spPr>
        <p:txBody>
          <a:bodyPr>
            <a:noAutofit/>
          </a:bodyPr>
          <a:lstStyle/>
          <a:p>
            <a:r>
              <a:rPr lang="en-SG" sz="4800" b="1" dirty="0">
                <a:solidFill>
                  <a:srgbClr val="FF0000"/>
                </a:solidFill>
              </a:rPr>
              <a:t>O-notation (big-oh)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9889C1AD-16CB-921F-4C2B-54728E732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3D28B-269A-EDD2-7B93-7E482776C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7" y="1209824"/>
            <a:ext cx="3475021" cy="3459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6559D-5A8C-ACD8-953D-86D09A178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11" y="2720279"/>
            <a:ext cx="7605419" cy="7087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463007-8DE2-6B11-C695-AB7A2EB3AD61}"/>
                  </a:ext>
                </a:extLst>
              </p14:cNvPr>
              <p14:cNvContentPartPr/>
              <p14:nvPr/>
            </p14:nvContentPartPr>
            <p14:xfrm>
              <a:off x="514440" y="1168560"/>
              <a:ext cx="673200" cy="33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463007-8DE2-6B11-C695-AB7A2EB3AD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080" y="1159200"/>
                <a:ext cx="691920" cy="3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41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8F66-E9AE-2340-2E71-1B2666C93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091-ABE4-6577-B8B8-D1125CC1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255"/>
            <a:ext cx="7041824" cy="731190"/>
          </a:xfrm>
        </p:spPr>
        <p:txBody>
          <a:bodyPr>
            <a:no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Ω</a:t>
            </a:r>
            <a:r>
              <a:rPr lang="en-SG" sz="4800" b="1" dirty="0">
                <a:solidFill>
                  <a:srgbClr val="FF0000"/>
                </a:solidFill>
              </a:rPr>
              <a:t>-notation (big-omega)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30174DD8-3BFA-0908-270A-68F1CCA98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BCA106-F6DC-25BD-D04E-ACA04D6D0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25" y="2173809"/>
            <a:ext cx="7574936" cy="723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D2E0A-0BBA-5CDA-0BE7-C7D9D6C0F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" y="1097847"/>
            <a:ext cx="3665538" cy="38408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EDCCFE-AE2E-5EF4-F2A2-CDAEA8F11034}"/>
                  </a:ext>
                </a:extLst>
              </p14:cNvPr>
              <p14:cNvContentPartPr/>
              <p14:nvPr/>
            </p14:nvContentPartPr>
            <p14:xfrm>
              <a:off x="539640" y="939960"/>
              <a:ext cx="851400" cy="31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EDCCFE-AE2E-5EF4-F2A2-CDAEA8F110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280" y="930600"/>
                <a:ext cx="87012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62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C4AEB-9F5B-D099-3F69-93C38566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81D7-EB33-678A-CBDF-A953ADBA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0389" y="326410"/>
            <a:ext cx="7041824" cy="731190"/>
          </a:xfrm>
        </p:spPr>
        <p:txBody>
          <a:bodyPr>
            <a:no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Θ</a:t>
            </a:r>
            <a:r>
              <a:rPr lang="en-SG" sz="4800" b="1" dirty="0">
                <a:solidFill>
                  <a:srgbClr val="FF0000"/>
                </a:solidFill>
              </a:rPr>
              <a:t>-notation (theta)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EE1D2DDA-F43C-1CFB-CB3D-61C5C343E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65814-6F73-88B0-06C7-99ACA94A8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2199343"/>
            <a:ext cx="7779845" cy="731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0A608-C611-E3FC-7543-03B7D165A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" y="1057600"/>
            <a:ext cx="3833192" cy="40237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C607DC-5D35-A214-BAFA-83CDCC2020AE}"/>
                  </a:ext>
                </a:extLst>
              </p14:cNvPr>
              <p14:cNvContentPartPr/>
              <p14:nvPr/>
            </p14:nvContentPartPr>
            <p14:xfrm>
              <a:off x="254160" y="1143000"/>
              <a:ext cx="584280" cy="20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C607DC-5D35-A214-BAFA-83CDCC2020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4800" y="1133640"/>
                <a:ext cx="6030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36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1F22C-B117-D3A7-90FE-901F87A6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82A-6894-59FA-E1CF-48BF3B26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728" y="235145"/>
            <a:ext cx="7041824" cy="731190"/>
          </a:xfrm>
        </p:spPr>
        <p:txBody>
          <a:bodyPr>
            <a:noAutofit/>
          </a:bodyPr>
          <a:lstStyle/>
          <a:p>
            <a:r>
              <a:rPr lang="en-SG" sz="4800" b="1" dirty="0">
                <a:solidFill>
                  <a:srgbClr val="FF0000"/>
                </a:solidFill>
              </a:rPr>
              <a:t>big-oh, big-omega, theta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236C044-E603-154F-4D4F-AFA6872D6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0B886-7EBA-BF86-394F-3C6716AA5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1" y="1826172"/>
            <a:ext cx="3067417" cy="3053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8D5B42-A35E-2ECD-71FE-A0202AF8A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6" y="1826172"/>
            <a:ext cx="2951416" cy="3092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8D5E5-E159-58DD-4AC5-5B02CBDD4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50" y="1762506"/>
            <a:ext cx="3067418" cy="3219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81B5FB-C10C-672C-32FC-FB4B18CEE3DC}"/>
                  </a:ext>
                </a:extLst>
              </p14:cNvPr>
              <p14:cNvContentPartPr/>
              <p14:nvPr/>
            </p14:nvContentPartPr>
            <p14:xfrm>
              <a:off x="507960" y="1162080"/>
              <a:ext cx="1148760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81B5FB-C10C-672C-32FC-FB4B18CEE3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600" y="1152720"/>
                <a:ext cx="1150632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49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BFE59-78EB-1C13-1D2A-E892A7766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511E-105C-19BF-05CA-573B60492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728" y="235145"/>
            <a:ext cx="7041824" cy="731190"/>
          </a:xfrm>
        </p:spPr>
        <p:txBody>
          <a:bodyPr>
            <a:noAutofit/>
          </a:bodyPr>
          <a:lstStyle/>
          <a:p>
            <a:r>
              <a:rPr lang="en-SG" sz="4800" b="1" dirty="0">
                <a:solidFill>
                  <a:srgbClr val="FF0000"/>
                </a:solidFill>
              </a:rPr>
              <a:t>How to remember?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1D167F4F-D986-0FBD-8BA9-EE6B0C405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5A82B-22BE-73B3-0CC4-1D52101B91F9}"/>
              </a:ext>
            </a:extLst>
          </p:cNvPr>
          <p:cNvSpPr txBox="1"/>
          <p:nvPr/>
        </p:nvSpPr>
        <p:spPr>
          <a:xfrm>
            <a:off x="581891" y="1762297"/>
            <a:ext cx="4389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Big-Oh (Upper Bound):</a:t>
            </a:r>
            <a:br>
              <a:rPr lang="en-SG" sz="2400" dirty="0"/>
            </a:br>
            <a:br>
              <a:rPr lang="en-SG" sz="2400" dirty="0"/>
            </a:br>
            <a:r>
              <a:rPr lang="en-SG" sz="2400" dirty="0"/>
              <a:t>Big-Omega (Lower Bound):</a:t>
            </a:r>
          </a:p>
          <a:p>
            <a:endParaRPr lang="en-SG" sz="2400" dirty="0"/>
          </a:p>
          <a:p>
            <a:r>
              <a:rPr lang="en-SG" sz="2400" dirty="0"/>
              <a:t>Theta (Tight Bound):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23C527-3987-80DD-7721-A57E910CD260}"/>
                  </a:ext>
                </a:extLst>
              </p14:cNvPr>
              <p14:cNvContentPartPr/>
              <p14:nvPr/>
            </p14:nvContentPartPr>
            <p14:xfrm>
              <a:off x="4102200" y="1905120"/>
              <a:ext cx="7963200" cy="1981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23C527-3987-80DD-7721-A57E910CD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2840" y="1895760"/>
                <a:ext cx="798192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CEDC40-EB62-1765-FFAF-59790AF32DF2}"/>
                  </a:ext>
                </a:extLst>
              </p14:cNvPr>
              <p14:cNvContentPartPr/>
              <p14:nvPr/>
            </p14:nvContentPartPr>
            <p14:xfrm>
              <a:off x="692280" y="4489560"/>
              <a:ext cx="4565880" cy="99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CEDC40-EB62-1765-FFAF-59790AF32D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920" y="4480200"/>
                <a:ext cx="4584600" cy="10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3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4A03C-7E2F-5C77-C5D9-8B0552779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62" y="167640"/>
            <a:ext cx="7701675" cy="5782487"/>
          </a:xfr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1F67C97D-F0E1-DB73-BE0A-E3973205B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9A6E18-FD9B-E4AD-6EFA-DECEC821ED0C}"/>
              </a:ext>
            </a:extLst>
          </p:cNvPr>
          <p:cNvCxnSpPr/>
          <p:nvPr/>
        </p:nvCxnSpPr>
        <p:spPr>
          <a:xfrm>
            <a:off x="10319657" y="896983"/>
            <a:ext cx="0" cy="491163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68D6F-091D-00F4-F9EE-3A6FAE9F32DB}"/>
              </a:ext>
            </a:extLst>
          </p:cNvPr>
          <p:cNvCxnSpPr/>
          <p:nvPr/>
        </p:nvCxnSpPr>
        <p:spPr>
          <a:xfrm>
            <a:off x="1884648" y="896983"/>
            <a:ext cx="0" cy="491163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59F09B-E75A-630C-E1F7-D04CF30BE200}"/>
              </a:ext>
            </a:extLst>
          </p:cNvPr>
          <p:cNvSpPr txBox="1"/>
          <p:nvPr/>
        </p:nvSpPr>
        <p:spPr>
          <a:xfrm>
            <a:off x="10495722" y="2951922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Slower (more</a:t>
            </a:r>
          </a:p>
          <a:p>
            <a:r>
              <a:rPr lang="en-SG" dirty="0"/>
              <a:t>time)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281E2-A4FD-1004-CC74-829608BA3B6D}"/>
              </a:ext>
            </a:extLst>
          </p:cNvPr>
          <p:cNvSpPr txBox="1"/>
          <p:nvPr/>
        </p:nvSpPr>
        <p:spPr>
          <a:xfrm>
            <a:off x="151811" y="2951922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More efficient</a:t>
            </a:r>
          </a:p>
          <a:p>
            <a:r>
              <a:rPr lang="en-SG" dirty="0"/>
              <a:t>(less time)</a:t>
            </a:r>
          </a:p>
        </p:txBody>
      </p:sp>
    </p:spTree>
    <p:extLst>
      <p:ext uri="{BB962C8B-B14F-4D97-AF65-F5344CB8AC3E}">
        <p14:creationId xmlns:p14="http://schemas.microsoft.com/office/powerpoint/2010/main" val="128799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1A61B-8451-C271-B9E3-4954A390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2EA-EE2E-D413-1342-64F87C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87" y="2766218"/>
            <a:ext cx="9273226" cy="1325563"/>
          </a:xfrm>
        </p:spPr>
        <p:txBody>
          <a:bodyPr/>
          <a:lstStyle/>
          <a:p>
            <a:r>
              <a:rPr lang="en-SG" dirty="0"/>
              <a:t>Click </a:t>
            </a:r>
            <a:r>
              <a:rPr lang="en-SG" dirty="0">
                <a:hlinkClick r:id="rId2"/>
              </a:rPr>
              <a:t>here</a:t>
            </a:r>
            <a:r>
              <a:rPr lang="en-SG" dirty="0"/>
              <a:t> to go to the </a:t>
            </a:r>
            <a:r>
              <a:rPr lang="en-SG" b="1" dirty="0"/>
              <a:t>GitHub repository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A32DFE7-EA14-1EC0-66EC-DA904649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8811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asymptotic-notation</Template>
  <TotalTime>89</TotalTime>
  <Words>102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Theme</vt:lpstr>
      <vt:lpstr>  Data Structures &amp; Algorithms – 1 (DSA 1)</vt:lpstr>
      <vt:lpstr>Asymptotic Notation</vt:lpstr>
      <vt:lpstr>O-notation (big-oh)</vt:lpstr>
      <vt:lpstr>Ω-notation (big-omega)</vt:lpstr>
      <vt:lpstr>Θ-notation (theta)</vt:lpstr>
      <vt:lpstr>big-oh, big-omega, theta</vt:lpstr>
      <vt:lpstr>How to remember?</vt:lpstr>
      <vt:lpstr>PowerPoint Presentation</vt:lpstr>
      <vt:lpstr>Click here to go to the GitHub repository</vt:lpstr>
      <vt:lpstr>Click here to see this video!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Mahfuz Hasan Reza</dc:creator>
  <cp:lastModifiedBy>Mahfuz Hasan Reza</cp:lastModifiedBy>
  <cp:revision>1</cp:revision>
  <dcterms:created xsi:type="dcterms:W3CDTF">2025-07-25T14:25:41Z</dcterms:created>
  <dcterms:modified xsi:type="dcterms:W3CDTF">2025-07-25T15:54:44Z</dcterms:modified>
</cp:coreProperties>
</file>