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9"/>
    <p:restoredTop sz="94640"/>
  </p:normalViewPr>
  <p:slideViewPr>
    <p:cSldViewPr snapToGrid="0" snapToObjects="1">
      <p:cViewPr varScale="1">
        <p:scale>
          <a:sx n="87" d="100"/>
          <a:sy n="87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CFE9-70FD-4B4B-9E1D-59DAE8881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CFD5E-CD4F-B24F-A089-7A2FC748A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780DA-596F-6245-8FE9-E64505A0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E190-225C-AB48-99B7-074D5B20B0D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85F3E-AFD4-184D-92F6-303E3862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35F1C-2FDC-5249-B6C8-C664E133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FF9-EE15-F445-B715-5E13570B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5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68BE-0128-A14A-BED4-A4F531BA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0EDD0-5BFF-0141-8AF8-2877EB033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9C90-2C24-9345-AEF0-6D3712A5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E190-225C-AB48-99B7-074D5B20B0D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253D-DEB9-A94D-A0E2-7D0F495E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7F970-FF87-1B4B-9C42-5FBF308A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FF9-EE15-F445-B715-5E13570B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4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AAFC9-9479-2F40-B561-3026801D5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0C892-EB5A-0D4C-AEC6-E6BE64FB4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2978A-839C-6449-8AD1-668E0AEE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E190-225C-AB48-99B7-074D5B20B0D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68C4-F412-2844-8C7B-2DDB4ACF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95839-EB79-3443-80C7-1816C496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FF9-EE15-F445-B715-5E13570B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D3F0-722C-5445-9110-2DFB02A3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F0E9-19BE-9F43-A987-37EBFE4D0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4644-9B11-AD4F-96E7-C525804B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E190-225C-AB48-99B7-074D5B20B0D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F6057-E06F-CA4E-8C1C-C8DB6CB2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BCA2F-A429-3847-846B-F67B630F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FF9-EE15-F445-B715-5E13570B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0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D309-421B-084F-959B-0EC18B05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4347B-CE07-8B4B-AF98-176CA618B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9923-4C49-9840-BC01-50395F87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E190-225C-AB48-99B7-074D5B20B0D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E4E2E-4A96-AF49-9F0C-733B88B9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BD8A1-FD9C-0B43-89B4-5B4B553E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FF9-EE15-F445-B715-5E13570B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7D4C-73A3-A74D-9848-7E484D1B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F84C-04E1-D248-90A7-DBC003B5A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1A73D-E9FD-764D-9B51-DCC297F8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F2AA3-9A4F-B44F-80EE-F6DDFE8F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E190-225C-AB48-99B7-074D5B20B0D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F4FAE-16EC-E847-BCDE-7FC98AA5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D105E-798A-2143-8E47-6B760CDF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FF9-EE15-F445-B715-5E13570B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4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A47E-4B0B-884B-B026-F034092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18EA7-4498-554F-B0FA-05D9BB48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8463F-7497-4C43-825C-02BD416A7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F9D45-C3DA-0840-AC14-DC9377E54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F0BA1-780F-4D49-B633-6A5E2D01B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BD981-00D1-2E46-A05F-D37C7A66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E190-225C-AB48-99B7-074D5B20B0D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AB4F4-D545-5F4B-9165-112AED15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EC34-76C4-8C49-A748-F223EF4C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FF9-EE15-F445-B715-5E13570B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2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6B68-3A78-1040-9D4D-1EFB6A98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9A491-C8B3-0E47-97BE-EDDFC25A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E190-225C-AB48-99B7-074D5B20B0D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29C5D-6691-A842-B96D-1E543818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168B9-6313-F44B-8543-02F09735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FF9-EE15-F445-B715-5E13570B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4AF7C-D638-5F4A-AD1A-FF2EA7D2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E190-225C-AB48-99B7-074D5B20B0D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6AB8A-6DE4-A04D-AA29-2E17C3B5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F3C33-9420-0A46-A04F-3A7B4635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FF9-EE15-F445-B715-5E13570B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F4A4-E39A-8B4E-83BD-475C24B5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7BDB-AE09-5F4D-8E8B-2408089F0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93E51-B498-1345-AB06-9B32EBF2F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4207-C93E-2046-ADB8-E6059CA1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E190-225C-AB48-99B7-074D5B20B0D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49D2D-CA8C-B048-83EA-217F3A64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E94CF-A729-0A40-B214-0A6A61FD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FF9-EE15-F445-B715-5E13570B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3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05E2-5721-D14F-AC89-7D38CA01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4589D-30AD-D34A-842E-B0A0441AF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8016E-4B83-0045-83E4-E510322EF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37AAE-03E5-5D4B-AA67-867A2F9E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E190-225C-AB48-99B7-074D5B20B0D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14EE-D056-364E-856B-76F1BD23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E45C4-610A-FB48-BF40-56FF4180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4FF9-EE15-F445-B715-5E13570B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059F4-97A6-9A4D-A303-FBF0F180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42AC3-8201-C041-8BB3-4101070B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E40C-4F7C-6844-A9B6-6FB3A3F7A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E190-225C-AB48-99B7-074D5B20B0DE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06D8-9F6D-E448-9672-BBBA6D0C2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CF47-1B07-5F48-8F36-C356C1129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4FF9-EE15-F445-B715-5E13570B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694367-05E3-EB44-8D53-E5B62E21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27210"/>
            <a:ext cx="1069061" cy="666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BE9E07-F1B6-7B4F-AD3E-BDD6708312D7}"/>
              </a:ext>
            </a:extLst>
          </p:cNvPr>
          <p:cNvSpPr txBox="1">
            <a:spLocks/>
          </p:cNvSpPr>
          <p:nvPr/>
        </p:nvSpPr>
        <p:spPr>
          <a:xfrm>
            <a:off x="1426032" y="7359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The </a:t>
            </a:r>
            <a:r>
              <a:rPr lang="en-US" b="1" dirty="0" err="1"/>
              <a:t>Tidyverse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7E225C-7368-D74B-B806-659C9BE8CEBC}"/>
              </a:ext>
            </a:extLst>
          </p:cNvPr>
          <p:cNvSpPr txBox="1">
            <a:spLocks/>
          </p:cNvSpPr>
          <p:nvPr/>
        </p:nvSpPr>
        <p:spPr>
          <a:xfrm>
            <a:off x="1426032" y="2404384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collection of packages for data manipulation, exploration, and visualization. </a:t>
            </a:r>
          </a:p>
          <a:p>
            <a:pPr lvl="1"/>
            <a:endParaRPr lang="en-US" dirty="0"/>
          </a:p>
          <a:p>
            <a:r>
              <a:rPr lang="en-US" dirty="0"/>
              <a:t>Share a common philosophy of R programming and work in harmony.</a:t>
            </a:r>
          </a:p>
          <a:p>
            <a:pPr lvl="1"/>
            <a:endParaRPr lang="en-US" dirty="0"/>
          </a:p>
          <a:p>
            <a:r>
              <a:rPr lang="en-US" dirty="0"/>
              <a:t>Core </a:t>
            </a:r>
            <a:r>
              <a:rPr lang="en-US" dirty="0" err="1"/>
              <a:t>tidyverse</a:t>
            </a:r>
            <a:r>
              <a:rPr lang="en-US" dirty="0"/>
              <a:t> packages:</a:t>
            </a:r>
          </a:p>
          <a:p>
            <a:pPr lvl="1"/>
            <a:r>
              <a:rPr lang="en-US" sz="2200" dirty="0" err="1">
                <a:latin typeface="Monaco" pitchFamily="2" charset="77"/>
              </a:rPr>
              <a:t>dplyr</a:t>
            </a:r>
            <a:r>
              <a:rPr lang="en-US" sz="2200" dirty="0">
                <a:latin typeface="Monaco" pitchFamily="2" charset="77"/>
              </a:rPr>
              <a:t>    ggplot2    </a:t>
            </a:r>
            <a:r>
              <a:rPr lang="en-US" sz="2200" dirty="0" err="1">
                <a:latin typeface="Monaco" pitchFamily="2" charset="77"/>
              </a:rPr>
              <a:t>purrr</a:t>
            </a: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tibble</a:t>
            </a: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tidyr</a:t>
            </a: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readr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EC34AF-1019-034D-A75C-87529A127E74}"/>
              </a:ext>
            </a:extLst>
          </p:cNvPr>
          <p:cNvCxnSpPr>
            <a:cxnSpLocks/>
          </p:cNvCxnSpPr>
          <p:nvPr/>
        </p:nvCxnSpPr>
        <p:spPr>
          <a:xfrm flipV="1">
            <a:off x="4501944" y="4756355"/>
            <a:ext cx="0" cy="5383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A3B5F0-34A3-BB4F-BF81-754A3A604B5D}"/>
              </a:ext>
            </a:extLst>
          </p:cNvPr>
          <p:cNvSpPr txBox="1"/>
          <p:nvPr/>
        </p:nvSpPr>
        <p:spPr>
          <a:xfrm>
            <a:off x="3318388" y="5368412"/>
            <a:ext cx="237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This Week’s Focus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519AA-E6BE-7B45-8386-3956478BF839}"/>
              </a:ext>
            </a:extLst>
          </p:cNvPr>
          <p:cNvSpPr txBox="1"/>
          <p:nvPr/>
        </p:nvSpPr>
        <p:spPr>
          <a:xfrm>
            <a:off x="9615948" y="6327058"/>
            <a:ext cx="24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Thanks, Sara!</a:t>
            </a:r>
          </a:p>
        </p:txBody>
      </p:sp>
    </p:spTree>
    <p:extLst>
      <p:ext uri="{BB962C8B-B14F-4D97-AF65-F5344CB8AC3E}">
        <p14:creationId xmlns:p14="http://schemas.microsoft.com/office/powerpoint/2010/main" val="408372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694367-05E3-EB44-8D53-E5B62E21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27210"/>
            <a:ext cx="1069061" cy="666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BE9E07-F1B6-7B4F-AD3E-BDD6708312D7}"/>
              </a:ext>
            </a:extLst>
          </p:cNvPr>
          <p:cNvSpPr txBox="1">
            <a:spLocks/>
          </p:cNvSpPr>
          <p:nvPr/>
        </p:nvSpPr>
        <p:spPr>
          <a:xfrm>
            <a:off x="1426032" y="7359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The </a:t>
            </a:r>
            <a:r>
              <a:rPr lang="en-US" b="1" dirty="0" err="1"/>
              <a:t>Tidyverse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7E225C-7368-D74B-B806-659C9BE8CEBC}"/>
              </a:ext>
            </a:extLst>
          </p:cNvPr>
          <p:cNvSpPr txBox="1">
            <a:spLocks/>
          </p:cNvSpPr>
          <p:nvPr/>
        </p:nvSpPr>
        <p:spPr>
          <a:xfrm>
            <a:off x="1426032" y="2404384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collection of packages for data manipulation, exploration, and visualization. </a:t>
            </a:r>
          </a:p>
          <a:p>
            <a:pPr lvl="1"/>
            <a:endParaRPr lang="en-US" dirty="0"/>
          </a:p>
          <a:p>
            <a:r>
              <a:rPr lang="en-US" dirty="0"/>
              <a:t>Share a common philosophy of R programming and work in harmony.</a:t>
            </a:r>
          </a:p>
          <a:p>
            <a:pPr lvl="1"/>
            <a:endParaRPr lang="en-US" dirty="0"/>
          </a:p>
          <a:p>
            <a:r>
              <a:rPr lang="en-US" dirty="0"/>
              <a:t>Core </a:t>
            </a:r>
            <a:r>
              <a:rPr lang="en-US" dirty="0" err="1"/>
              <a:t>tidyverse</a:t>
            </a:r>
            <a:r>
              <a:rPr lang="en-US" dirty="0"/>
              <a:t> packages:</a:t>
            </a:r>
          </a:p>
          <a:p>
            <a:pPr lvl="1"/>
            <a:r>
              <a:rPr lang="en-US" sz="2200" dirty="0" err="1">
                <a:latin typeface="Monaco" pitchFamily="2" charset="77"/>
              </a:rPr>
              <a:t>dplyr</a:t>
            </a:r>
            <a:r>
              <a:rPr lang="en-US" sz="2200" dirty="0">
                <a:latin typeface="Monaco" pitchFamily="2" charset="77"/>
              </a:rPr>
              <a:t>    ggplot2    </a:t>
            </a:r>
            <a:r>
              <a:rPr lang="en-US" sz="2200" dirty="0" err="1">
                <a:latin typeface="Monaco" pitchFamily="2" charset="77"/>
              </a:rPr>
              <a:t>purrr</a:t>
            </a: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tibble</a:t>
            </a: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tidyr</a:t>
            </a: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readr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EC34AF-1019-034D-A75C-87529A127E74}"/>
              </a:ext>
            </a:extLst>
          </p:cNvPr>
          <p:cNvCxnSpPr>
            <a:cxnSpLocks/>
          </p:cNvCxnSpPr>
          <p:nvPr/>
        </p:nvCxnSpPr>
        <p:spPr>
          <a:xfrm flipV="1">
            <a:off x="2835377" y="4805517"/>
            <a:ext cx="0" cy="5383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35EAEE-C69F-014E-A55A-537C8770B7C2}"/>
              </a:ext>
            </a:extLst>
          </p:cNvPr>
          <p:cNvCxnSpPr>
            <a:cxnSpLocks/>
          </p:cNvCxnSpPr>
          <p:nvPr/>
        </p:nvCxnSpPr>
        <p:spPr>
          <a:xfrm flipV="1">
            <a:off x="7825248" y="4805517"/>
            <a:ext cx="0" cy="5383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6A7B4F-1C0E-5B4E-B0E8-E2146B5E42FA}"/>
              </a:ext>
            </a:extLst>
          </p:cNvPr>
          <p:cNvCxnSpPr>
            <a:cxnSpLocks/>
          </p:cNvCxnSpPr>
          <p:nvPr/>
        </p:nvCxnSpPr>
        <p:spPr>
          <a:xfrm flipV="1">
            <a:off x="9422990" y="4805517"/>
            <a:ext cx="0" cy="5383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4950F2-6AB6-274E-A255-345780AC108D}"/>
              </a:ext>
            </a:extLst>
          </p:cNvPr>
          <p:cNvCxnSpPr>
            <a:cxnSpLocks/>
          </p:cNvCxnSpPr>
          <p:nvPr/>
        </p:nvCxnSpPr>
        <p:spPr>
          <a:xfrm flipV="1">
            <a:off x="10946990" y="4805517"/>
            <a:ext cx="0" cy="5383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530039-1828-C743-B3DB-293CB4A49D37}"/>
              </a:ext>
            </a:extLst>
          </p:cNvPr>
          <p:cNvSpPr txBox="1"/>
          <p:nvPr/>
        </p:nvSpPr>
        <p:spPr>
          <a:xfrm>
            <a:off x="2861187" y="6061587"/>
            <a:ext cx="7270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Let’s Review/Introduce these packages first!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32C1AA-F15F-C149-94D6-D5F3BD175341}"/>
              </a:ext>
            </a:extLst>
          </p:cNvPr>
          <p:cNvSpPr txBox="1"/>
          <p:nvPr/>
        </p:nvSpPr>
        <p:spPr>
          <a:xfrm>
            <a:off x="9615948" y="6327058"/>
            <a:ext cx="24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Thanks, Sara!</a:t>
            </a:r>
          </a:p>
        </p:txBody>
      </p:sp>
    </p:spTree>
    <p:extLst>
      <p:ext uri="{BB962C8B-B14F-4D97-AF65-F5344CB8AC3E}">
        <p14:creationId xmlns:p14="http://schemas.microsoft.com/office/powerpoint/2010/main" val="137603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694367-05E3-EB44-8D53-E5B62E21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27210"/>
            <a:ext cx="1069061" cy="666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BE9E07-F1B6-7B4F-AD3E-BDD6708312D7}"/>
              </a:ext>
            </a:extLst>
          </p:cNvPr>
          <p:cNvSpPr txBox="1">
            <a:spLocks/>
          </p:cNvSpPr>
          <p:nvPr/>
        </p:nvSpPr>
        <p:spPr>
          <a:xfrm>
            <a:off x="1426032" y="7359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The </a:t>
            </a:r>
            <a:r>
              <a:rPr lang="en-US" b="1" dirty="0" err="1"/>
              <a:t>Tidyverse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7E225C-7368-D74B-B806-659C9BE8CEBC}"/>
              </a:ext>
            </a:extLst>
          </p:cNvPr>
          <p:cNvSpPr txBox="1">
            <a:spLocks/>
          </p:cNvSpPr>
          <p:nvPr/>
        </p:nvSpPr>
        <p:spPr>
          <a:xfrm>
            <a:off x="1426032" y="2404384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collection of packages for data manipulation, exploration, and visualization. </a:t>
            </a:r>
          </a:p>
          <a:p>
            <a:pPr lvl="1"/>
            <a:endParaRPr lang="en-US" dirty="0"/>
          </a:p>
          <a:p>
            <a:r>
              <a:rPr lang="en-US" dirty="0"/>
              <a:t>Share a common philosophy of R programming and work in harmony.</a:t>
            </a:r>
          </a:p>
          <a:p>
            <a:pPr lvl="1"/>
            <a:endParaRPr lang="en-US" dirty="0"/>
          </a:p>
          <a:p>
            <a:r>
              <a:rPr lang="en-US" dirty="0"/>
              <a:t>Core </a:t>
            </a:r>
            <a:r>
              <a:rPr lang="en-US" dirty="0" err="1"/>
              <a:t>tidyverse</a:t>
            </a:r>
            <a:r>
              <a:rPr lang="en-US" dirty="0"/>
              <a:t> packages:</a:t>
            </a:r>
          </a:p>
          <a:p>
            <a:pPr lvl="1"/>
            <a:r>
              <a:rPr lang="en-US" sz="2200" dirty="0" err="1">
                <a:latin typeface="Monaco" pitchFamily="2" charset="77"/>
              </a:rPr>
              <a:t>dplyr</a:t>
            </a:r>
            <a:r>
              <a:rPr lang="en-US" sz="2200" dirty="0">
                <a:latin typeface="Monaco" pitchFamily="2" charset="77"/>
              </a:rPr>
              <a:t>    ggplot2    </a:t>
            </a:r>
            <a:r>
              <a:rPr lang="en-US" sz="2200" dirty="0" err="1">
                <a:latin typeface="Monaco" pitchFamily="2" charset="77"/>
              </a:rPr>
              <a:t>purrr</a:t>
            </a: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tibble</a:t>
            </a: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tidyr</a:t>
            </a:r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readr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EC34AF-1019-034D-A75C-87529A127E74}"/>
              </a:ext>
            </a:extLst>
          </p:cNvPr>
          <p:cNvCxnSpPr>
            <a:cxnSpLocks/>
          </p:cNvCxnSpPr>
          <p:nvPr/>
        </p:nvCxnSpPr>
        <p:spPr>
          <a:xfrm flipV="1">
            <a:off x="6315997" y="4790768"/>
            <a:ext cx="0" cy="5383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530039-1828-C743-B3DB-293CB4A49D37}"/>
              </a:ext>
            </a:extLst>
          </p:cNvPr>
          <p:cNvSpPr txBox="1"/>
          <p:nvPr/>
        </p:nvSpPr>
        <p:spPr>
          <a:xfrm>
            <a:off x="2861187" y="6061587"/>
            <a:ext cx="7270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And we will return to this later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83EA1-8A3E-DF4A-8A66-2F248226887D}"/>
              </a:ext>
            </a:extLst>
          </p:cNvPr>
          <p:cNvSpPr txBox="1"/>
          <p:nvPr/>
        </p:nvSpPr>
        <p:spPr>
          <a:xfrm>
            <a:off x="9615948" y="6327058"/>
            <a:ext cx="24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Thanks, Sara!</a:t>
            </a:r>
          </a:p>
        </p:txBody>
      </p:sp>
    </p:spTree>
    <p:extLst>
      <p:ext uri="{BB962C8B-B14F-4D97-AF65-F5344CB8AC3E}">
        <p14:creationId xmlns:p14="http://schemas.microsoft.com/office/powerpoint/2010/main" val="6818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141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cp:lastPrinted>2018-09-26T17:04:27Z</cp:lastPrinted>
  <dcterms:created xsi:type="dcterms:W3CDTF">2018-09-26T12:58:04Z</dcterms:created>
  <dcterms:modified xsi:type="dcterms:W3CDTF">2018-09-27T03:39:09Z</dcterms:modified>
</cp:coreProperties>
</file>