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40"/>
  </p:normalViewPr>
  <p:slideViewPr>
    <p:cSldViewPr snapToGrid="0" snapToObjects="1" showGuides="1">
      <p:cViewPr varScale="1">
        <p:scale>
          <a:sx n="87" d="100"/>
          <a:sy n="87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9FD-3F96-1C46-B904-371F5795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827DD-64E1-0E49-A63D-143276C8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53CE-59A0-564F-8D61-141DBA86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3E2C-E7F2-DA48-AB70-50E4D313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1E4E-9E0B-C346-92D0-F2667D88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776A-F6D8-894D-A68E-774133C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E380C-E6B2-DD49-BA79-F97863E41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7A3D-3B77-B14E-8297-29B901F3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0A90-672A-1F41-9532-8AD18315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B040-4872-1846-872E-E53D1ECB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51372-737D-FE4D-B768-E21F5F19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CB1A-4E3E-0D47-B359-B3EEF8DC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5A22-7F6C-9642-816D-9FD7C607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6C54-69D5-7B44-B85C-A703AA2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5C50-0E6B-DA4B-8B44-82DCB9C9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CB94-E8AB-2044-A00D-A26F360E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2017-3593-B245-8661-B2204F51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7791-9676-A14C-AC96-7FF1ACB1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6171-CD6C-3647-86FB-E63FD7B4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39C4-EA18-084D-A3CD-AFA186D0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DB4F-B8F0-DE45-AB36-9786129C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1E47-668B-2E4F-833B-2ADB630D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F8E3-E601-9846-881F-6E40DAA4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ABA8-C896-AA4F-B382-AF7CBA2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F98A-985C-6A4B-A631-9DE86E85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3185-D554-5444-9B2A-D374A16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22D0-EB08-B74B-896E-F8C83F44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CDF1-55DE-8241-832C-B98F2D24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82570-BFD3-BF4D-B0B5-8AEBFA2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CC7A3-A10A-6F4B-9ABA-0EFBF17E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0686-9A6B-8443-B864-07CB9AE9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DC18-8ABF-F343-AC6E-FED82484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7E81-382E-AE49-8B4B-190A4E57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CAAB-E484-1849-AA6B-E84509181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AD2AE-72F2-C849-A162-B5EF87E76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02AC2-3E71-3D42-80A0-7BF5686D1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E39EC-3D25-CA42-9D41-D73B0072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4E918-CFFF-414E-94AE-10ECE7D7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BF0AC-185E-6C47-81B8-ACA1BCDE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6961-795D-6642-A0ED-7A9F3856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5ECA6-4A7C-B443-8C98-461059B0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597D2-F736-D44E-A7F7-742AEDA5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0085F-8A1B-E94F-94CA-49697D38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147D5-71CE-8748-8394-0B323965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8C630-6614-C943-8D82-699763A1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8229-6A80-2847-B51F-F7ADFABC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DC1F-3188-8443-9629-7D584377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8807-8604-BB4F-BFC2-1F251DE5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6AD1E-7EB8-D641-A984-46A6A436F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0A5D-C206-0F48-9B13-AC462FE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D3FC-4E0A-E34B-A4BE-57967E6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CFB58-D464-EE40-8962-9FFBAE92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4CB0-4CEB-B542-8650-EFABE9ED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F9046-080F-C945-BC2E-E11F0280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53BE-1B90-C042-8712-1A1A47BB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970D-7710-0949-8F4D-852210A0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378C0-4867-1449-A97D-CD20595F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166F-0137-BA42-9CF1-29E5A98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384F-62F7-DA49-B7EE-BDB3048B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CD40-C437-DB44-B93B-01AB46B2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9C89-2C25-B84F-BEE3-339BE713C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E0C6-F7F3-034F-B4BA-51FEF227058B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DF2E-BF6D-DB40-BD5C-1533DC8D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D4B7-36FF-4447-A2B2-B9169379D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6808-AF30-DA43-A6C2-A0943B37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586D4-63F8-2244-9602-F7D575600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5" t="22626" r="31413" b="22568"/>
          <a:stretch/>
        </p:blipFill>
        <p:spPr>
          <a:xfrm>
            <a:off x="244928" y="1126671"/>
            <a:ext cx="7123150" cy="4898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E235D2-902A-224A-9F6A-5A59C5D86873}"/>
              </a:ext>
            </a:extLst>
          </p:cNvPr>
          <p:cNvSpPr/>
          <p:nvPr/>
        </p:nvSpPr>
        <p:spPr>
          <a:xfrm>
            <a:off x="8686800" y="2726873"/>
            <a:ext cx="1910442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BDBDB-E521-5E41-8235-16CC2C76A17D}"/>
              </a:ext>
            </a:extLst>
          </p:cNvPr>
          <p:cNvSpPr/>
          <p:nvPr/>
        </p:nvSpPr>
        <p:spPr>
          <a:xfrm>
            <a:off x="8686800" y="620485"/>
            <a:ext cx="2057400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Dataframe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B6A97-3D1C-A34F-A42F-1D02156C8C14}"/>
              </a:ext>
            </a:extLst>
          </p:cNvPr>
          <p:cNvCxnSpPr/>
          <p:nvPr/>
        </p:nvCxnSpPr>
        <p:spPr>
          <a:xfrm flipV="1">
            <a:off x="3788229" y="1126670"/>
            <a:ext cx="4898571" cy="2775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78686C-7627-CA44-A566-AA2C6A6CF26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06503" y="1353912"/>
            <a:ext cx="4880297" cy="1879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2BB0D3-0D45-4C4D-B0BB-8EF20F3922F7}"/>
              </a:ext>
            </a:extLst>
          </p:cNvPr>
          <p:cNvSpPr txBox="1"/>
          <p:nvPr/>
        </p:nvSpPr>
        <p:spPr>
          <a:xfrm>
            <a:off x="8278587" y="4065814"/>
            <a:ext cx="33310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Two-Dimensional</a:t>
            </a:r>
          </a:p>
          <a:p>
            <a:r>
              <a:rPr lang="en-US" sz="2600" dirty="0">
                <a:latin typeface="Courier" pitchFamily="2" charset="0"/>
              </a:rPr>
              <a:t>[Rows, Columns]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CF13-76CB-144C-B71E-4DDD8CC175D0}"/>
              </a:ext>
            </a:extLst>
          </p:cNvPr>
          <p:cNvSpPr txBox="1"/>
          <p:nvPr/>
        </p:nvSpPr>
        <p:spPr>
          <a:xfrm>
            <a:off x="4498258" y="809272"/>
            <a:ext cx="32741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Heterogeneous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1A75B-CABD-5F47-8D3D-F29D441D1353}"/>
              </a:ext>
            </a:extLst>
          </p:cNvPr>
          <p:cNvSpPr txBox="1"/>
          <p:nvPr/>
        </p:nvSpPr>
        <p:spPr>
          <a:xfrm>
            <a:off x="5004445" y="2154018"/>
            <a:ext cx="32741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Homogenous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56BD3-DB24-1B4B-9DC5-19467200C13C}"/>
              </a:ext>
            </a:extLst>
          </p:cNvPr>
          <p:cNvSpPr txBox="1"/>
          <p:nvPr/>
        </p:nvSpPr>
        <p:spPr>
          <a:xfrm>
            <a:off x="8495071" y="6371303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Advanced R, Chapter 1</a:t>
            </a:r>
          </a:p>
        </p:txBody>
      </p:sp>
    </p:spTree>
    <p:extLst>
      <p:ext uri="{BB962C8B-B14F-4D97-AF65-F5344CB8AC3E}">
        <p14:creationId xmlns:p14="http://schemas.microsoft.com/office/powerpoint/2010/main" val="292091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2018-09-03T19:41:26Z</dcterms:created>
  <dcterms:modified xsi:type="dcterms:W3CDTF">2018-09-03T19:49:35Z</dcterms:modified>
</cp:coreProperties>
</file>