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4D5A-5C37-F24E-E560-F71B090E2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80124-229D-D63C-389D-C0A119C57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A9BB-C06C-7816-027A-41986D0D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BC0-E73B-4245-B3E3-2F5100C09AF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BDE3-7FB2-CF95-BC5F-869DB837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EC7B5-8A32-CDEF-7F23-AE0E9DB3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4D4C-4623-4CE5-A124-F9BF2E19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8D87-B287-7FD1-2D6C-FD4ECFF9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E67F9-CC10-487C-4EFE-21D7A372F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C77E8-59E7-808A-7378-1FABECB1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BC0-E73B-4245-B3E3-2F5100C09AF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C5440-50F9-4231-A93C-6CE0931E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12AFB-A235-1583-DB01-5513F4C5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4D4C-4623-4CE5-A124-F9BF2E19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7CA4E-D9C9-457C-CA1D-8B225BC23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15E25-04C7-EF21-322A-607AA95ED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7DA4F-7E15-D1DD-641A-DB2E077B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BC0-E73B-4245-B3E3-2F5100C09AF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D7B16-8885-AD16-BF5D-5C715223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F766E-916B-93BC-D2A1-69692501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4D4C-4623-4CE5-A124-F9BF2E19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8C1F-CC6B-895A-183E-5D0B25AC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A133-103A-9443-2A7D-07AA914D5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EFDCF-09D1-92C5-5C25-9FDA4E29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BC0-E73B-4245-B3E3-2F5100C09AF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009B6-A00D-CA99-8979-8514AC7C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21F28-4099-1629-281C-97A34CB1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4D4C-4623-4CE5-A124-F9BF2E19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4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3C25-640D-EDBD-2189-3EBAA3F6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3DEAB-D23D-E3F7-B3FC-792D75BAE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68D04-A50F-0201-04E1-FF130D2E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BC0-E73B-4245-B3E3-2F5100C09AF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EE53F-3C4A-3C5D-14ED-28E47323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67A83-65D4-C9B0-ACE8-D4EB82C0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4D4C-4623-4CE5-A124-F9BF2E19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5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681B-A81C-7258-BBC0-80273899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7957C-77A8-8009-8403-A309BD625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6A219-6776-59C5-EA66-93590FC7B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05F5D-3DE1-DE29-6522-479F3368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BC0-E73B-4245-B3E3-2F5100C09AF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917B0-B28D-3EDA-8554-809C7D4C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14D83-DA81-5C54-6427-C2D80197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4D4C-4623-4CE5-A124-F9BF2E19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4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710A-01DC-07AA-303E-7224FD22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25430-9430-8779-136C-45EE0D4BA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E407B-D329-66F2-B054-AB71C6579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679F2-9239-E32F-1F9B-25F60505E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3E445-F622-32AE-39DD-1CCF9AFF2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6353F-D7C8-449F-949B-C0D035EB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BC0-E73B-4245-B3E3-2F5100C09AF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ABD27-C4C8-1717-03FA-4E124E18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FBE6B-3469-2C8F-F851-363FD04A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4D4C-4623-4CE5-A124-F9BF2E19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0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73F0-6707-E7AB-01DC-07D7437D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DE8AF-3D8F-30B0-4BF1-499209BD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BC0-E73B-4245-B3E3-2F5100C09AF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0A92A-F90E-66EF-FFB9-0CB6C49D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7F405-849D-1866-5745-3934DC27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4D4C-4623-4CE5-A124-F9BF2E19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4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74E14-8BF3-20B7-5162-BB90D661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BC0-E73B-4245-B3E3-2F5100C09AF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64B5D-52E5-6ACC-A110-D6D07D85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22FCC-7171-0ED8-AE3D-DD7791CC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4D4C-4623-4CE5-A124-F9BF2E19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5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0620-C8AD-918E-E3C5-15A5B4F7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CD871-8E09-27A5-E639-45A101EC2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8175B-9B68-0662-29B8-5500FFB81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70DE7-FFC4-B934-65F6-8CE47797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BC0-E73B-4245-B3E3-2F5100C09AF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32B75-D6AE-E251-2056-18F675F9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A387-AECB-0860-FDCA-4C62734B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4D4C-4623-4CE5-A124-F9BF2E19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0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18CC-0D96-B3E9-63EA-F0B100B9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18D89-D6DE-DE11-D681-D18893710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D8B52-F857-F492-BF1A-988DF437E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34CDE-7EDB-2053-B0A4-EE193AD6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8BC0-E73B-4245-B3E3-2F5100C09AF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AA06A-2182-3F7E-FC19-074CF21D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67CAB-889F-D5C7-CA03-435669B9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4D4C-4623-4CE5-A124-F9BF2E19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2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9831B-65A3-0A37-6021-9EAA1ABE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271A-3E86-61FF-27DD-8CFCF3C46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D727-E38D-EF8B-D709-E7CB6D404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8BC0-E73B-4245-B3E3-2F5100C09AF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0D931-1B4C-4E11-ECAD-848CECDDD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52F43-0297-9077-FE6F-B45F5695D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24D4C-4623-4CE5-A124-F9BF2E19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32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8863-CEB0-65D2-41AE-B0B260587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Cooper Black" panose="0208090404030B0204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COMPANY NAME: </a:t>
            </a:r>
            <a:r>
              <a:rPr lang="en-US" sz="1800" kern="100" dirty="0">
                <a:effectLst/>
                <a:latin typeface="Cooper Black" panose="0208090404030B0204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MEGA-AGRO PRODUCTS ENTERPRISES</a:t>
            </a:r>
            <a:br>
              <a:rPr lang="en-US" sz="1800" kern="100" dirty="0">
                <a:effectLst/>
                <a:latin typeface="Cooper Black" panose="0208090404030B020404" pitchFamily="18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Tagline: "Bringing the Taste of Home to the Diaspora."</a:t>
            </a:r>
            <a:br>
              <a:rPr lang="en-US" sz="18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8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872A4-8EB4-A399-DB54-1D13B89E3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Cofounders: Mr. Ezekiel Samuel and Mrs. Ezekiel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Oluwadamilola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12</a:t>
            </a:r>
            <a:r>
              <a:rPr lang="en-US" kern="1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September, 2020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F1FD3-7A65-ECB7-12C8-1F3987239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31920"/>
            <a:ext cx="9144000" cy="39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8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4C52-0E05-B58C-6045-2231052C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Funding Needs</a:t>
            </a:r>
            <a:b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02514-B23B-6E21-386E-D9FB804C36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Amount Needed: The amount needed for the business is 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#5 million naira (Nigeria currency)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365BD-E8C8-1A96-932F-47CE610781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Use of Funds: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Scaling operations and logistics.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Expanding marketing efforts.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Investing in technology for improved supply chain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1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C542-0572-2A68-CEFD-D41CCA50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Closing</a:t>
            </a:r>
            <a:b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FA7E7-F679-F303-5D5C-9EF6621771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to Action: We invite you to be part of our mission to connect diaspora communities with the flavors of home. Contact us to discuss investment opportunities and partnerships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D4D7B-87F5-20B0-625D-97CA70311E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 Information: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Mr. Ezekiel Samuel,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ounder (Email: megaagro@gmail.com, Phone: 09012713755)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Mrs. Ezekiel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Oluwadamilola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Co-founder 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(Email: gistwitsheila@gmail.com, Phone: 08037211323)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5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EDEF5-F606-FA9C-9E9B-FA3DE7B6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Problem Statement</a:t>
            </a:r>
            <a:b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23BE2-7FBC-0AD7-5798-37A5C1D7FE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Pain Point: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Diaspora communities often struggle to access authentic and high quality local foods from their home countries.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33BEF-38F5-22A2-6AE8-2D9AFBCE2F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Statistics: </a:t>
            </a:r>
          </a:p>
          <a:p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growing number of diaspora populations seek familiar and nutritious produce, but face challenges in sourcing these products.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9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91BB-48DB-253C-97FD-B757FD81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Solution</a:t>
            </a:r>
            <a:b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7182F-5F9D-4F5A-F704-F392032530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Product: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Mega-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agro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exports a wide range of agricultural products, including fruits, vegetables, and grains, to diaspora communities.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22021-64C1-7FAD-3631-674293436F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How It Works: </a:t>
            </a:r>
          </a:p>
          <a:p>
            <a:pPr algn="just"/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connect local farmers with consumers abroad, ensuring quality and authenticity through reliable supply chains and custom packaging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1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B739-16AF-6B36-B211-5C17BBB1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Market Opportunity</a:t>
            </a:r>
            <a:b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6AF7-41DB-70A7-590A-5B5244D8E5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Target Market: 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Diaspora communities craving authentic local foods.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10EFE-9544-5CF6-BDAA-CEE58EE15C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Market Size: </a:t>
            </a:r>
          </a:p>
          <a:p>
            <a:pPr algn="just"/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global market for ethnic and specialty food products is expanding, with a significant and growing diaspora population.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3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6E61-BDD0-852D-F252-D0AF42F0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Business Model</a:t>
            </a:r>
            <a:b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37A15-B0CB-D766-EEDD-AF30BD349A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Revenue Streams: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Sales of agricultural products to individuals and businesses in the diaspora.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Partnerships with local stores and ethnic grocery chains.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DC9E4-E967-3743-9961-DA329A39AB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Pricing Strategy: </a:t>
            </a:r>
          </a:p>
          <a:p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Competitive pricing with options for premium products based on market research.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1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EB50-9A22-580A-4F29-239FEF016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Traction</a:t>
            </a:r>
            <a:b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FD08-2700-3987-081A-A2C0383F5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Milestones: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Established partnerships with local farmers and suppliers.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Successful initial shipments and positive customer feedback.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Growing customer base and repeat orders.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Metrics: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Increasing sales, expanding market reach, and strong customer satisfaction.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3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1062-E63F-6B99-0D32-68F8F7D83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Competitive Analysis</a:t>
            </a:r>
            <a:b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B78C-319E-2847-2721-39F30E175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Competitors: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Specialty food exporters and local ethnic food suppliers.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Differentiation: 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on quality control, authenticity, and personalized service for diaspora communities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7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266F-7EE5-0A37-EA99-EF604AD3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</a:t>
            </a:r>
            <a:b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B0C24-A1A7-64E5-0493-1C5076C30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Key Members: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C9C92-84A4-0EED-BF13-D8B4D22106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Mr. Ezekiel Samuel,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ounder – Background in agricultural exports and market expansion. 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(Email: megaagro@gmail.com, Phone: 09012713755)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Mrs. Ezekiel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Oluwadamilola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Cofounder – Expertise in business development and strategy.</a:t>
            </a: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(Email: gistwitsheila@gmail.com, Phone: 08037211323)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Mr. Seun, Operations Manager – Expertise in supply chain management.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Mr. Victor, Sales &amp; Marketing Lead – Experience in marketing ethnic food products.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955F0-B993-AF3C-A3D7-F71D044C4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Team Strengths: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967A6-C647-D6A8-9F79-6A8AF08B375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 industry knowledge, strong connections with local farmers, and dedication to serving diaspora communities.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9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A804-B0C9-5C7B-7333-3F686B69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Financial Projections</a:t>
            </a:r>
            <a:b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CC04-38AB-91FB-DDD6-971B0B1B7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Revenue Forecast: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Projected steady growth over the next 35 years.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Key Metrics: </a:t>
            </a:r>
          </a:p>
          <a:p>
            <a:pPr algn="just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Customer acquisition cost, lifetime value, and projected profit margins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23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586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Cooper Black</vt:lpstr>
      <vt:lpstr>Office Theme</vt:lpstr>
      <vt:lpstr>COMPANY NAME: MEGA-AGRO PRODUCTS ENTERPRISES   Tagline: "Bringing the Taste of Home to the Diaspora."     </vt:lpstr>
      <vt:lpstr>                   Problem Statement </vt:lpstr>
      <vt:lpstr>                                Solution </vt:lpstr>
      <vt:lpstr>                      Market Opportunity </vt:lpstr>
      <vt:lpstr>                       Business Model </vt:lpstr>
      <vt:lpstr>                                Traction </vt:lpstr>
      <vt:lpstr>Competitive Analysis </vt:lpstr>
      <vt:lpstr>Team </vt:lpstr>
      <vt:lpstr>                     Financial Projections </vt:lpstr>
      <vt:lpstr>  Funding Needs </vt:lpstr>
      <vt:lpstr>                                Closing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Ezekiel</dc:creator>
  <cp:lastModifiedBy>Samuel Ezekiel</cp:lastModifiedBy>
  <cp:revision>4</cp:revision>
  <dcterms:created xsi:type="dcterms:W3CDTF">2024-08-10T11:26:08Z</dcterms:created>
  <dcterms:modified xsi:type="dcterms:W3CDTF">2024-08-10T20:58:40Z</dcterms:modified>
</cp:coreProperties>
</file>