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7A0B-AD7C-4D8F-9BD5-64DDFA1F403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B66193-D860-499A-9B59-A305168F91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3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E2C66-A614-D4B0-0B86-B24C3A24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EE1C1-E62C-21FE-2649-845986324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LearnRight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 Global Learning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7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2C26A-C4CA-81F1-59A5-8C98F2A7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</a:t>
            </a:r>
            <a:r>
              <a:rPr lang="en-US" sz="48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E5D9A4-17B6-C927-2D95-83E9DB3A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2015732"/>
            <a:ext cx="10972799" cy="3450613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Subscription-based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Students can subscribe to individual courses or premium packages.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packages: Special pricing for students and teachers, with the option to earn free services through referrals or achievements.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Performance-based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scholarships: Top-performing students can receive scholarships based on academic success and merit</a:t>
            </a: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2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08FEA-5EEA-828B-A8B1-3C04B88A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482" y="0"/>
            <a:ext cx="9295603" cy="1056319"/>
          </a:xfrm>
        </p:spPr>
        <p:txBody>
          <a:bodyPr>
            <a:normAutofit fontScale="90000"/>
          </a:bodyPr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 </a:t>
            </a:r>
            <a:r>
              <a:rPr lang="en-US" sz="40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  <a:b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1DA57E-3553-250C-2397-06D65639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3337" y="703367"/>
            <a:ext cx="4488794" cy="801943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06B0AF-664B-C7AB-1872-B1BF1B61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246909"/>
            <a:ext cx="4488794" cy="4221817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network of standardized classes and scholars across various subjects.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premium programs that guarantee student success.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community of students, teachers, and parents who engage in continuous feedback and development</a:t>
            </a: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1CC64E-63AC-8D7B-76BE-E54D9A98E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879" y="651403"/>
            <a:ext cx="4488794" cy="802237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81812C-E1E7-16B1-FC2A-47B98A68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1233055"/>
            <a:ext cx="4488794" cy="4225807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Students: Improved academic performance, global networking, and enhanced learning experiences.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Teachers: Flexible working conditions, better pay, and a broad reach across the globe</a:t>
            </a: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8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868EE-BE36-6471-3A24-F3AA5682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319" y="0"/>
            <a:ext cx="9295603" cy="1056319"/>
          </a:xfrm>
        </p:spPr>
        <p:txBody>
          <a:bodyPr>
            <a:normAutofit fontScale="90000"/>
          </a:bodyPr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Plans &amp; Features</a:t>
            </a:r>
            <a:b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ED48BA-40B9-4136-95C8-91ABD3AB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609" y="744930"/>
            <a:ext cx="4488794" cy="801943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Integration: </a:t>
            </a:r>
          </a:p>
          <a:p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27391C-49B2-8AC7-C3A5-A1F8B4CE4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149927"/>
            <a:ext cx="4488794" cy="4318799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generation and exam creation, making the teaching and assessment process easier for teachers.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and progress tracking for students.</a:t>
            </a:r>
          </a:p>
          <a:p>
            <a:pPr algn="just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BE583C-4F9E-CD4B-D554-67C258514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152" y="665259"/>
            <a:ext cx="4488794" cy="802237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Expansion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C8B6BF-3107-DE48-4529-408BF58C1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1025237"/>
            <a:ext cx="4488794" cy="4433626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features based on client feedback and needs.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reach to more countries and introduce support for additional languages.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apps for easier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EBB32-2667-F749-02DB-ECCF2D65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33465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US" sz="4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 Metrics</a:t>
            </a:r>
            <a:br>
              <a:rPr lang="en-US" sz="4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FD8468-78A5-CE92-E9FD-00F3A50E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870" y="1239877"/>
            <a:ext cx="9291215" cy="408026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Indicators (KPIs):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active students and teachers on the platform.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satisfaction ratings from students, parents, and teachers.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 rates, especially among premium program students.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number of scholarship recipients.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0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41F18-244C-24DC-7E9B-78E6D467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997" y="291900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to Action</a:t>
            </a:r>
            <a:b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B82-4131-E07C-63C8-9DA1A3CE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33056"/>
            <a:ext cx="11596254" cy="423329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6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1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seeking </a:t>
            </a: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investment fund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expand our reach and improve </a:t>
            </a: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platform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Partnerships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schools, educational institutions, and companies.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in revolutionizing the education space by connecting students and </a:t>
            </a: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teachers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0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883D9-5CAE-5E64-C8D2-AA57D0F9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Mission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9252C-E73C-BA54-1E06-C62528C4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bridge the gap between students and qualified teachers across the globe, enabling students to receive world-class education from the comfort of their home and helping teachers find fulfilling, flexible work opportunities.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74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AE5B4-9E1D-BF5F-9D8C-790F7C3B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09" y="0"/>
            <a:ext cx="9295603" cy="105631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Problem: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</a:t>
            </a:r>
            <a:r>
              <a:rPr lang="en-US" sz="28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17AA2E-AF49-BF65-A921-2C95A6F7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209" y="1077440"/>
            <a:ext cx="4488794" cy="801943"/>
          </a:xfrm>
        </p:spPr>
        <p:txBody>
          <a:bodyPr/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Students: </a:t>
            </a:r>
          </a:p>
          <a:p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AC9E3D-9E62-C7D7-798F-C5784254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3954" y="1729760"/>
            <a:ext cx="4427137" cy="4061440"/>
          </a:xfrm>
        </p:spPr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finding quality teachers locally or globally.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high-quality educational resources due to geographical or financial constraints.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struggle to connect with teachers who match their learning needs and styles</a:t>
            </a: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9FA5CE9-D335-C047-03CC-9ABEF5FAC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443" y="1039331"/>
            <a:ext cx="4488794" cy="802237"/>
          </a:xfrm>
        </p:spPr>
        <p:txBody>
          <a:bodyPr>
            <a:normAutofit/>
          </a:bodyPr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Teachers:</a:t>
            </a:r>
          </a:p>
          <a:p>
            <a:endParaRPr lang="en-US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2A5C950-EDE4-1B93-3C4E-7781F7664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17480" y="1588437"/>
            <a:ext cx="4481247" cy="3620872"/>
          </a:xfrm>
        </p:spPr>
        <p:txBody>
          <a:bodyPr>
            <a:normAutofit fontScale="92500"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flexible teaching opportunities or side hustles.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reaching a global audience for teaching jobs.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Teachers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often restricted by location, limiting their earning potential.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24849-415D-CD07-9866-848747DB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72" y="139144"/>
            <a:ext cx="9295603" cy="105631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0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6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LearnRight</a:t>
            </a:r>
            <a:r>
              <a:rPr lang="en-US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Connecting Students and Teachers Globally</a:t>
            </a:r>
            <a:br>
              <a:rPr lang="en-US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BEEAA3-5F11-85B9-1D27-FE156CC7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4064" y="800348"/>
            <a:ext cx="4488794" cy="801943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Students: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99D1E5-07DC-D9E4-2839-36EC616AC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690255"/>
            <a:ext cx="4488794" cy="3778471"/>
          </a:xfrm>
        </p:spPr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Instantly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a wide pool of qualified teachers from any English-speaking country.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Easily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 with teachers, administrators, and fellow students.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flexible online classes that are tailored to individual learning needs.</a:t>
            </a:r>
          </a:p>
          <a:p>
            <a:pPr algn="just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26BC51-A795-DCA6-A058-645F69550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4462" y="1191730"/>
            <a:ext cx="4488794" cy="802237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Teachers: </a:t>
            </a:r>
          </a:p>
          <a:p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710E00-43C3-7419-90CC-7D0B2365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1787237"/>
            <a:ext cx="4488794" cy="3671626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home with flexible hours and competitive pay.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a global student base without the need for travel.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Enjoy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for a side hustle that pays well and offers convenience.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83CE5-B68A-9845-FD9E-38CD0751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55" y="0"/>
            <a:ext cx="9295603" cy="1056319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</a:t>
            </a:r>
            <a:endParaRPr lang="en-US" sz="6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C9F050-E458-5335-44C0-285FE261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077440"/>
            <a:ext cx="4488794" cy="801943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Students:</a:t>
            </a:r>
          </a:p>
          <a:p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991C50-34A5-5670-1299-EC27C0BF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440873"/>
            <a:ext cx="4488794" cy="4572000"/>
          </a:xfrm>
        </p:spPr>
        <p:txBody>
          <a:bodyPr>
            <a:normAutofit fontScale="85000" lnSpcReduction="20000"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a global network of qualified teachers.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based on individual needs and goals.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teachers, admins, and fellow students through a user-friendly interface.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assessments and feedback shared with parents.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Rescheduling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classes if targets are not met.</a:t>
            </a:r>
          </a:p>
          <a:p>
            <a:pPr algn="just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0DF0BD6-4BF2-88E6-33F8-CDB50F6D0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5298" y="1053185"/>
            <a:ext cx="4488794" cy="802237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Teachers:</a:t>
            </a:r>
          </a:p>
          <a:p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E1E0BD-34C9-A83F-595C-99A7A705F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1440873"/>
            <a:ext cx="4488794" cy="4017989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Work-from-home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with flexible hours.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Competitive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 with various payment packages.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 that connects them to students across the globe.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3ECBB-9B86-E6F1-9AB0-BA3FB9FF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1184894"/>
            <a:ext cx="10105485" cy="4800270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Discounts and special packages for students and teachers</a:t>
            </a:r>
            <a:r>
              <a:rPr lang="en-US" sz="22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2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Future feature: AI-powered question generation and exam creation with minimal input</a:t>
            </a:r>
            <a:r>
              <a:rPr lang="en-US" sz="22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2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Continuous improvement based on student success and client feedback.</a:t>
            </a:r>
            <a:b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6327" y="290945"/>
            <a:ext cx="65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293ECBB-9B86-E6F1-9AB0-BA3FB9FF3679}"/>
              </a:ext>
            </a:extLst>
          </p:cNvPr>
          <p:cNvSpPr txBox="1">
            <a:spLocks/>
          </p:cNvSpPr>
          <p:nvPr/>
        </p:nvSpPr>
        <p:spPr>
          <a:xfrm>
            <a:off x="1756379" y="13565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Features</a:t>
            </a:r>
            <a:r>
              <a:rPr lang="en-US" sz="36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BFBE4-F8C5-76B6-CC5A-E1D396FD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55" y="138546"/>
            <a:ext cx="9295603" cy="1056319"/>
          </a:xfrm>
        </p:spPr>
        <p:txBody>
          <a:bodyPr>
            <a:noAutofit/>
          </a:bodyPr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Audience</a:t>
            </a:r>
            <a:b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092C71-D7EA-69FE-FDEE-7380B084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426276"/>
            <a:ext cx="4488794" cy="801943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155C48-60BE-48E1-FDDA-A47BAF8E8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7918" y="1037033"/>
            <a:ext cx="4488794" cy="4103003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4 up to </a:t>
            </a: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tertiary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English-speaking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countries: Can enroll students from various regions including the UK, US, Canada, Australia, and other countries where English is </a:t>
            </a: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spoken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BFED2E-4261-3A73-C06A-DC57AAFA7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5298" y="817657"/>
            <a:ext cx="4488794" cy="802237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04445D-1F69-16CA-8063-F86C30164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1643861"/>
            <a:ext cx="4488794" cy="4161200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Educators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seeking flexible teaching opportunities.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Teachers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various fields looking to work from home and connect with students worldwide</a:t>
            </a: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3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83987B-2243-7A37-A7A3-DE371607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2" y="2674882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Opportunity </a:t>
            </a:r>
            <a:r>
              <a:rPr lang="en-US" sz="40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Model</a:t>
            </a:r>
            <a:b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7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7B716-3C24-803E-6FC6-C223CD20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</a:t>
            </a:r>
            <a:r>
              <a:rPr lang="en-US" sz="44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 </a:t>
            </a: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666F61-0F64-9EBB-2497-59508D45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41660"/>
            <a:ext cx="11333018" cy="3872449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global market for online education is rapidly growing, with millions of students looking for better learning opportunities beyond traditional classroom settings.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demand for skilled teachers is high, and </a:t>
            </a:r>
            <a:r>
              <a:rPr lang="en-US" sz="32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LearnRight</a:t>
            </a:r>
            <a:r>
              <a:rPr lang="en-US" sz="3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makes it easier for educators to find work.</a:t>
            </a:r>
            <a:r>
              <a:rPr lang="en-US" sz="1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366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694</Words>
  <Application>Microsoft Office PowerPoint</Application>
  <PresentationFormat>Custom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Introduction </vt:lpstr>
      <vt:lpstr>Mission Statement</vt:lpstr>
      <vt:lpstr>The Problem: Global EducationAL Challenges</vt:lpstr>
      <vt:lpstr>The Solution LearnRight – Connecting Students and Teachers Globally </vt:lpstr>
      <vt:lpstr>Key Features</vt:lpstr>
      <vt:lpstr>   - Discounts and special packages for students and teachers.    - Future feature: AI-powered question generation and exam creation with minimal input.    - Continuous improvement based on student success and client feedback.   </vt:lpstr>
      <vt:lpstr>Target Audience </vt:lpstr>
      <vt:lpstr>Market Opportunity AND Business Model </vt:lpstr>
      <vt:lpstr>Market Opportunity  </vt:lpstr>
      <vt:lpstr>Business Model </vt:lpstr>
      <vt:lpstr>Goals AND Impact </vt:lpstr>
      <vt:lpstr>Future Plans &amp; Features </vt:lpstr>
      <vt:lpstr>Success Metrics </vt:lpstr>
      <vt:lpstr>Call to Action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Samuel Ezekiel</dc:creator>
  <cp:lastModifiedBy>emmanuella</cp:lastModifiedBy>
  <cp:revision>6</cp:revision>
  <dcterms:created xsi:type="dcterms:W3CDTF">2024-11-08T23:10:47Z</dcterms:created>
  <dcterms:modified xsi:type="dcterms:W3CDTF">2024-11-09T08:36:36Z</dcterms:modified>
</cp:coreProperties>
</file>