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508000" y="850700"/>
            <a:ext cx="8520600" cy="28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Deduplication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Problem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869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has </a:t>
            </a:r>
            <a:r>
              <a:rPr lang="en" u="sng"/>
              <a:t>fields ln (last name), fn (first name), dob (date of birth) and gn (gender)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Requirement was to </a:t>
            </a:r>
            <a:r>
              <a:rPr lang="en" u="sng"/>
              <a:t>find out the same people represented in different rows</a:t>
            </a:r>
            <a:r>
              <a:rPr lang="en"/>
              <a:t> of records, which often happens in case of record linkage form different resources.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the problem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:  Removing the rows that are absolutely same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Blocking : The columns ‘dob’ corresponding to Date of Birth and ‘gn’ corresponding to gender has been used as blockers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Similarity Calculation: Using cosine similarity as distance metric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Classifying: Duplicate and Non Duplicate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(on General approach)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11700" y="1212150"/>
            <a:ext cx="79599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Let’s  say we have a database of 10000 rows then as we compare them  in pairs of two, complexity would be 10000*9999 , i.e. approximately order of n^2.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Hence in order to reduce the similarity  check , Blocking mechanism is used where the total computations are significantly decreased.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33175" y="1356100"/>
            <a:ext cx="691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Finds complete duplicates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Blocking of indexes by ‘dob’ and ‘gn’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Cosine Similarity check on last name(ln) and firstname(fn)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Filtering for minimum threhold of distance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Applying filtering with ‘dob’ and ‘gn’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FInally , the outcoming indexes are labelled as duplicates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48675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for large databases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(Future Implementation)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919500"/>
            <a:ext cx="8520600" cy="28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 is Active Learning , but has a local approach that is,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 will have to first pass the initial labelled data set and then we can 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ierarchical </a:t>
            </a:r>
            <a:r>
              <a:rPr lang="en"/>
              <a:t>clustering with two centroids , further in first step partial and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complete linkage.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2785450" y="1670200"/>
            <a:ext cx="38610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</a:t>
            </a:r>
            <a:r>
              <a:rPr lang="en" sz="4800"/>
              <a:t> </a:t>
            </a:r>
            <a:r>
              <a:rPr i="1" lang="en" sz="4800" u="sng">
                <a:solidFill>
                  <a:srgbClr val="9FC5E8"/>
                </a:solidFill>
              </a:rPr>
              <a:t>  </a:t>
            </a:r>
            <a:r>
              <a:rPr i="1" lang="en" sz="4800" u="sng">
                <a:solidFill>
                  <a:srgbClr val="0B5394"/>
                </a:solidFill>
              </a:rPr>
              <a:t>Thanks</a:t>
            </a:r>
            <a:endParaRPr i="1" sz="4800" u="sng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