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36D01-70B5-9AC3-A0B4-4E1642850D7C}" v="12" dt="2024-10-20T13:36:56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A34E0-429E-48EC-8B57-2FB174BEF0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7215D8-6997-47EB-B086-61A519B17695}">
      <dgm:prSet/>
      <dgm:spPr/>
      <dgm:t>
        <a:bodyPr/>
        <a:lstStyle/>
        <a:p>
          <a:r>
            <a:rPr lang="en-US" b="1" dirty="0"/>
            <a:t>Clients wants to create a Road Accident Dashboard for year 2021 and 2022 so that they can have insight on the below requirements-</a:t>
          </a:r>
          <a:endParaRPr lang="en-US" dirty="0"/>
        </a:p>
      </dgm:t>
    </dgm:pt>
    <dgm:pt modelId="{13AD3164-BF2D-44A8-86FB-D2F83D688D4D}" type="parTrans" cxnId="{A9CD9D28-9489-4514-9C9D-16BB1E94C006}">
      <dgm:prSet/>
      <dgm:spPr/>
      <dgm:t>
        <a:bodyPr/>
        <a:lstStyle/>
        <a:p>
          <a:endParaRPr lang="en-US"/>
        </a:p>
      </dgm:t>
    </dgm:pt>
    <dgm:pt modelId="{937AD2BF-EF0A-4D1B-9AC1-DB5DE62E663E}" type="sibTrans" cxnId="{A9CD9D28-9489-4514-9C9D-16BB1E94C006}">
      <dgm:prSet/>
      <dgm:spPr/>
      <dgm:t>
        <a:bodyPr/>
        <a:lstStyle/>
        <a:p>
          <a:endParaRPr lang="en-US"/>
        </a:p>
      </dgm:t>
    </dgm:pt>
    <dgm:pt modelId="{FEF31CA8-284A-407E-BC81-18DEFF3D04B8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Primary</a:t>
          </a:r>
          <a:r>
            <a:rPr lang="en-US" b="1" dirty="0"/>
            <a:t> KPI - Total Casualties taken place after the accident</a:t>
          </a:r>
          <a:endParaRPr lang="en-US" dirty="0"/>
        </a:p>
      </dgm:t>
    </dgm:pt>
    <dgm:pt modelId="{59860CA0-FF32-41EA-BDA7-0756204CF33E}" type="parTrans" cxnId="{13EF9E2A-8301-48AC-A91F-F664FB3E8161}">
      <dgm:prSet/>
      <dgm:spPr/>
      <dgm:t>
        <a:bodyPr/>
        <a:lstStyle/>
        <a:p>
          <a:endParaRPr lang="en-US"/>
        </a:p>
      </dgm:t>
    </dgm:pt>
    <dgm:pt modelId="{30DA87C7-EB28-4010-9016-296CE2952554}" type="sibTrans" cxnId="{13EF9E2A-8301-48AC-A91F-F664FB3E8161}">
      <dgm:prSet/>
      <dgm:spPr/>
      <dgm:t>
        <a:bodyPr/>
        <a:lstStyle/>
        <a:p>
          <a:endParaRPr lang="en-US"/>
        </a:p>
      </dgm:t>
    </dgm:pt>
    <dgm:pt modelId="{E825D545-1AFD-4F8C-B83B-61CD02D1CE1E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Primary</a:t>
          </a:r>
          <a:r>
            <a:rPr lang="en-US" b="1" dirty="0"/>
            <a:t> KPI's - Total Casualties &amp; percentage of total with respect to accident severity and maximum casualties by type of vehicle</a:t>
          </a:r>
          <a:endParaRPr lang="en-US" dirty="0"/>
        </a:p>
      </dgm:t>
    </dgm:pt>
    <dgm:pt modelId="{514683AC-D53C-4B8F-B78A-8C2E14F7F695}" type="parTrans" cxnId="{02CE4B49-813A-4410-8C49-2B74C696F954}">
      <dgm:prSet/>
      <dgm:spPr/>
      <dgm:t>
        <a:bodyPr/>
        <a:lstStyle/>
        <a:p>
          <a:endParaRPr lang="en-US"/>
        </a:p>
      </dgm:t>
    </dgm:pt>
    <dgm:pt modelId="{19379E04-E1C3-4753-926F-5B087933BCB9}" type="sibTrans" cxnId="{02CE4B49-813A-4410-8C49-2B74C696F954}">
      <dgm:prSet/>
      <dgm:spPr/>
      <dgm:t>
        <a:bodyPr/>
        <a:lstStyle/>
        <a:p>
          <a:endParaRPr lang="en-US"/>
        </a:p>
      </dgm:t>
    </dgm:pt>
    <dgm:pt modelId="{72322998-9696-473A-BDC6-388715426B82}">
      <dgm:prSet/>
      <dgm:spPr/>
      <dgm:t>
        <a:bodyPr/>
        <a:lstStyle/>
        <a:p>
          <a:r>
            <a:rPr lang="en-US" b="1" dirty="0"/>
            <a:t>Secondary KPI's - Total Casualties with respect to vehicle type</a:t>
          </a:r>
          <a:endParaRPr lang="en-US" dirty="0"/>
        </a:p>
      </dgm:t>
    </dgm:pt>
    <dgm:pt modelId="{9E84E1EB-2F44-4F30-99C1-5AE77FB9BE06}" type="parTrans" cxnId="{1603408D-89BC-4183-BB13-B863EB5B2E75}">
      <dgm:prSet/>
      <dgm:spPr/>
      <dgm:t>
        <a:bodyPr/>
        <a:lstStyle/>
        <a:p>
          <a:endParaRPr lang="en-US"/>
        </a:p>
      </dgm:t>
    </dgm:pt>
    <dgm:pt modelId="{CEE9065F-8973-4588-919B-61061E38AC91}" type="sibTrans" cxnId="{1603408D-89BC-4183-BB13-B863EB5B2E75}">
      <dgm:prSet/>
      <dgm:spPr/>
      <dgm:t>
        <a:bodyPr/>
        <a:lstStyle/>
        <a:p>
          <a:endParaRPr lang="en-US"/>
        </a:p>
      </dgm:t>
    </dgm:pt>
    <dgm:pt modelId="{321348CB-E7B0-444D-8E43-0622896E8799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Monthly</a:t>
          </a:r>
          <a:r>
            <a:rPr lang="en-US" b="1" dirty="0"/>
            <a:t> trend showing comparison of casualties for Current Year and Previous Year</a:t>
          </a:r>
          <a:endParaRPr lang="en-US" dirty="0"/>
        </a:p>
      </dgm:t>
    </dgm:pt>
    <dgm:pt modelId="{4DB1FCE8-3CCC-4A86-9EC7-35AE53D3D001}" type="parTrans" cxnId="{8F3BA9BC-625A-421D-B6E7-C7E930E753EE}">
      <dgm:prSet/>
      <dgm:spPr/>
      <dgm:t>
        <a:bodyPr/>
        <a:lstStyle/>
        <a:p>
          <a:endParaRPr lang="en-US"/>
        </a:p>
      </dgm:t>
    </dgm:pt>
    <dgm:pt modelId="{79E7104F-AEA6-4635-8260-C5D419FEA6B6}" type="sibTrans" cxnId="{8F3BA9BC-625A-421D-B6E7-C7E930E753EE}">
      <dgm:prSet/>
      <dgm:spPr/>
      <dgm:t>
        <a:bodyPr/>
        <a:lstStyle/>
        <a:p>
          <a:endParaRPr lang="en-US"/>
        </a:p>
      </dgm:t>
    </dgm:pt>
    <dgm:pt modelId="{E44643CF-9755-4724-B070-67B2559DF57C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Maximum</a:t>
          </a:r>
          <a:r>
            <a:rPr lang="en-US" b="1" dirty="0"/>
            <a:t> casualties by Road Type</a:t>
          </a:r>
          <a:endParaRPr lang="en-US" dirty="0"/>
        </a:p>
      </dgm:t>
    </dgm:pt>
    <dgm:pt modelId="{DE5C570B-7AC8-4F76-8898-EC81C73144C8}" type="parTrans" cxnId="{2E1C5A91-955E-4157-A714-5F5CC4087C02}">
      <dgm:prSet/>
      <dgm:spPr/>
      <dgm:t>
        <a:bodyPr/>
        <a:lstStyle/>
        <a:p>
          <a:endParaRPr lang="en-US"/>
        </a:p>
      </dgm:t>
    </dgm:pt>
    <dgm:pt modelId="{81343B19-6F9B-468C-8A74-E6E3EA7AD53C}" type="sibTrans" cxnId="{2E1C5A91-955E-4157-A714-5F5CC4087C02}">
      <dgm:prSet/>
      <dgm:spPr/>
      <dgm:t>
        <a:bodyPr/>
        <a:lstStyle/>
        <a:p>
          <a:endParaRPr lang="en-US"/>
        </a:p>
      </dgm:t>
    </dgm:pt>
    <dgm:pt modelId="{5E7D3B1D-CF67-480D-8312-CE958F2A9B3D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Distribution</a:t>
          </a:r>
          <a:r>
            <a:rPr lang="en-US" b="1" dirty="0"/>
            <a:t> of total casualties by Road Surface</a:t>
          </a:r>
          <a:endParaRPr lang="en-US" dirty="0"/>
        </a:p>
      </dgm:t>
    </dgm:pt>
    <dgm:pt modelId="{65B0EF3B-B31C-48A0-8CA6-99AC903F2789}" type="parTrans" cxnId="{2524AC3C-500B-43F8-AE3D-66BD06CB8AA9}">
      <dgm:prSet/>
      <dgm:spPr/>
      <dgm:t>
        <a:bodyPr/>
        <a:lstStyle/>
        <a:p>
          <a:endParaRPr lang="en-US"/>
        </a:p>
      </dgm:t>
    </dgm:pt>
    <dgm:pt modelId="{B058D3FB-166B-44C9-BFD7-B50A030F5086}" type="sibTrans" cxnId="{2524AC3C-500B-43F8-AE3D-66BD06CB8AA9}">
      <dgm:prSet/>
      <dgm:spPr/>
      <dgm:t>
        <a:bodyPr/>
        <a:lstStyle/>
        <a:p>
          <a:endParaRPr lang="en-US"/>
        </a:p>
      </dgm:t>
    </dgm:pt>
    <dgm:pt modelId="{796ED314-E96E-468E-B887-07CC48A8335E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Relation</a:t>
          </a:r>
          <a:r>
            <a:rPr lang="en-US" b="1" dirty="0"/>
            <a:t> between Casualties by Area/ Location &amp; by Day/ Night</a:t>
          </a:r>
          <a:endParaRPr lang="en-US" dirty="0"/>
        </a:p>
      </dgm:t>
    </dgm:pt>
    <dgm:pt modelId="{8AB5E597-6EAD-41DB-B9A4-0E153F93144D}" type="parTrans" cxnId="{F4E4AAEA-C80E-4333-BF76-61CEBC57FA7A}">
      <dgm:prSet/>
      <dgm:spPr/>
      <dgm:t>
        <a:bodyPr/>
        <a:lstStyle/>
        <a:p>
          <a:endParaRPr lang="en-US"/>
        </a:p>
      </dgm:t>
    </dgm:pt>
    <dgm:pt modelId="{B2457086-A4EA-401B-8BB7-F9F02A6B03AB}" type="sibTrans" cxnId="{F4E4AAEA-C80E-4333-BF76-61CEBC57FA7A}">
      <dgm:prSet/>
      <dgm:spPr/>
      <dgm:t>
        <a:bodyPr/>
        <a:lstStyle/>
        <a:p>
          <a:endParaRPr lang="en-US"/>
        </a:p>
      </dgm:t>
    </dgm:pt>
    <dgm:pt modelId="{47EF3E5C-B210-417B-9BB5-3D108AC76D6A}" type="pres">
      <dgm:prSet presAssocID="{A98A34E0-429E-48EC-8B57-2FB174BEF0C7}" presName="linear" presStyleCnt="0">
        <dgm:presLayoutVars>
          <dgm:animLvl val="lvl"/>
          <dgm:resizeHandles val="exact"/>
        </dgm:presLayoutVars>
      </dgm:prSet>
      <dgm:spPr/>
    </dgm:pt>
    <dgm:pt modelId="{83F819B4-0CEB-42F3-8359-133FF3C73FAB}" type="pres">
      <dgm:prSet presAssocID="{8E7215D8-6997-47EB-B086-61A519B1769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097B911-CE4F-4669-AEE8-0385F0A785EA}" type="pres">
      <dgm:prSet presAssocID="{937AD2BF-EF0A-4D1B-9AC1-DB5DE62E663E}" presName="spacer" presStyleCnt="0"/>
      <dgm:spPr/>
    </dgm:pt>
    <dgm:pt modelId="{FD34C742-6B3B-4EDA-8220-7C2A17017434}" type="pres">
      <dgm:prSet presAssocID="{FEF31CA8-284A-407E-BC81-18DEFF3D04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12DB164-999F-4682-AECD-81E099D848AD}" type="pres">
      <dgm:prSet presAssocID="{30DA87C7-EB28-4010-9016-296CE2952554}" presName="spacer" presStyleCnt="0"/>
      <dgm:spPr/>
    </dgm:pt>
    <dgm:pt modelId="{D1CAA173-81A3-4A1A-8674-06CF0AFF7638}" type="pres">
      <dgm:prSet presAssocID="{E825D545-1AFD-4F8C-B83B-61CD02D1CE1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CD2F217-4A72-40CC-9648-9D90CDE602B9}" type="pres">
      <dgm:prSet presAssocID="{19379E04-E1C3-4753-926F-5B087933BCB9}" presName="spacer" presStyleCnt="0"/>
      <dgm:spPr/>
    </dgm:pt>
    <dgm:pt modelId="{0D4B75FA-F0E5-44B4-9C95-7D0952256496}" type="pres">
      <dgm:prSet presAssocID="{72322998-9696-473A-BDC6-388715426B8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44C1ED3-5112-4FB6-871F-BCD4E8B807B3}" type="pres">
      <dgm:prSet presAssocID="{CEE9065F-8973-4588-919B-61061E38AC91}" presName="spacer" presStyleCnt="0"/>
      <dgm:spPr/>
    </dgm:pt>
    <dgm:pt modelId="{3837919F-6E1D-45A6-8A9E-7337067966AD}" type="pres">
      <dgm:prSet presAssocID="{321348CB-E7B0-444D-8E43-0622896E879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0A1D056-A303-4A58-AE3C-7FD71DAB0FE0}" type="pres">
      <dgm:prSet presAssocID="{79E7104F-AEA6-4635-8260-C5D419FEA6B6}" presName="spacer" presStyleCnt="0"/>
      <dgm:spPr/>
    </dgm:pt>
    <dgm:pt modelId="{D2A8EEEC-5E9A-4F02-9009-D4B9181C8039}" type="pres">
      <dgm:prSet presAssocID="{E44643CF-9755-4724-B070-67B2559DF57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F154F65-4D8F-4735-A67A-95B2627DCA13}" type="pres">
      <dgm:prSet presAssocID="{81343B19-6F9B-468C-8A74-E6E3EA7AD53C}" presName="spacer" presStyleCnt="0"/>
      <dgm:spPr/>
    </dgm:pt>
    <dgm:pt modelId="{60649BC1-4125-4DB7-9A90-FA7CB4688CA9}" type="pres">
      <dgm:prSet presAssocID="{5E7D3B1D-CF67-480D-8312-CE958F2A9B3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87F604E-07E0-4439-923A-F382C1683B04}" type="pres">
      <dgm:prSet presAssocID="{B058D3FB-166B-44C9-BFD7-B50A030F5086}" presName="spacer" presStyleCnt="0"/>
      <dgm:spPr/>
    </dgm:pt>
    <dgm:pt modelId="{5F5AAD64-178D-4168-9C8C-820EC6CA7B5B}" type="pres">
      <dgm:prSet presAssocID="{796ED314-E96E-468E-B887-07CC48A8335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E6F721A-2A60-4949-A3AF-095AD8FF87E3}" type="presOf" srcId="{72322998-9696-473A-BDC6-388715426B82}" destId="{0D4B75FA-F0E5-44B4-9C95-7D0952256496}" srcOrd="0" destOrd="0" presId="urn:microsoft.com/office/officeart/2005/8/layout/vList2"/>
    <dgm:cxn modelId="{5CA76E26-F5A6-40B5-97CC-99F2F38932C1}" type="presOf" srcId="{E44643CF-9755-4724-B070-67B2559DF57C}" destId="{D2A8EEEC-5E9A-4F02-9009-D4B9181C8039}" srcOrd="0" destOrd="0" presId="urn:microsoft.com/office/officeart/2005/8/layout/vList2"/>
    <dgm:cxn modelId="{A9CD9D28-9489-4514-9C9D-16BB1E94C006}" srcId="{A98A34E0-429E-48EC-8B57-2FB174BEF0C7}" destId="{8E7215D8-6997-47EB-B086-61A519B17695}" srcOrd="0" destOrd="0" parTransId="{13AD3164-BF2D-44A8-86FB-D2F83D688D4D}" sibTransId="{937AD2BF-EF0A-4D1B-9AC1-DB5DE62E663E}"/>
    <dgm:cxn modelId="{13EF9E2A-8301-48AC-A91F-F664FB3E8161}" srcId="{A98A34E0-429E-48EC-8B57-2FB174BEF0C7}" destId="{FEF31CA8-284A-407E-BC81-18DEFF3D04B8}" srcOrd="1" destOrd="0" parTransId="{59860CA0-FF32-41EA-BDA7-0756204CF33E}" sibTransId="{30DA87C7-EB28-4010-9016-296CE2952554}"/>
    <dgm:cxn modelId="{2524AC3C-500B-43F8-AE3D-66BD06CB8AA9}" srcId="{A98A34E0-429E-48EC-8B57-2FB174BEF0C7}" destId="{5E7D3B1D-CF67-480D-8312-CE958F2A9B3D}" srcOrd="6" destOrd="0" parTransId="{65B0EF3B-B31C-48A0-8CA6-99AC903F2789}" sibTransId="{B058D3FB-166B-44C9-BFD7-B50A030F5086}"/>
    <dgm:cxn modelId="{A2CD6E3E-4305-4D49-8F0E-0D398CD9F9BD}" type="presOf" srcId="{8E7215D8-6997-47EB-B086-61A519B17695}" destId="{83F819B4-0CEB-42F3-8359-133FF3C73FAB}" srcOrd="0" destOrd="0" presId="urn:microsoft.com/office/officeart/2005/8/layout/vList2"/>
    <dgm:cxn modelId="{02CE4B49-813A-4410-8C49-2B74C696F954}" srcId="{A98A34E0-429E-48EC-8B57-2FB174BEF0C7}" destId="{E825D545-1AFD-4F8C-B83B-61CD02D1CE1E}" srcOrd="2" destOrd="0" parTransId="{514683AC-D53C-4B8F-B78A-8C2E14F7F695}" sibTransId="{19379E04-E1C3-4753-926F-5B087933BCB9}"/>
    <dgm:cxn modelId="{1603408D-89BC-4183-BB13-B863EB5B2E75}" srcId="{A98A34E0-429E-48EC-8B57-2FB174BEF0C7}" destId="{72322998-9696-473A-BDC6-388715426B82}" srcOrd="3" destOrd="0" parTransId="{9E84E1EB-2F44-4F30-99C1-5AE77FB9BE06}" sibTransId="{CEE9065F-8973-4588-919B-61061E38AC91}"/>
    <dgm:cxn modelId="{2E1C5A91-955E-4157-A714-5F5CC4087C02}" srcId="{A98A34E0-429E-48EC-8B57-2FB174BEF0C7}" destId="{E44643CF-9755-4724-B070-67B2559DF57C}" srcOrd="5" destOrd="0" parTransId="{DE5C570B-7AC8-4F76-8898-EC81C73144C8}" sibTransId="{81343B19-6F9B-468C-8A74-E6E3EA7AD53C}"/>
    <dgm:cxn modelId="{20ABA2B8-388F-4D21-AB72-030730E3CA7D}" type="presOf" srcId="{FEF31CA8-284A-407E-BC81-18DEFF3D04B8}" destId="{FD34C742-6B3B-4EDA-8220-7C2A17017434}" srcOrd="0" destOrd="0" presId="urn:microsoft.com/office/officeart/2005/8/layout/vList2"/>
    <dgm:cxn modelId="{8F3BA9BC-625A-421D-B6E7-C7E930E753EE}" srcId="{A98A34E0-429E-48EC-8B57-2FB174BEF0C7}" destId="{321348CB-E7B0-444D-8E43-0622896E8799}" srcOrd="4" destOrd="0" parTransId="{4DB1FCE8-3CCC-4A86-9EC7-35AE53D3D001}" sibTransId="{79E7104F-AEA6-4635-8260-C5D419FEA6B6}"/>
    <dgm:cxn modelId="{4BEE01C1-32B5-467A-8C92-D812A9AD92DE}" type="presOf" srcId="{321348CB-E7B0-444D-8E43-0622896E8799}" destId="{3837919F-6E1D-45A6-8A9E-7337067966AD}" srcOrd="0" destOrd="0" presId="urn:microsoft.com/office/officeart/2005/8/layout/vList2"/>
    <dgm:cxn modelId="{339B6ED1-0824-44D4-B780-20E4081556EC}" type="presOf" srcId="{796ED314-E96E-468E-B887-07CC48A8335E}" destId="{5F5AAD64-178D-4168-9C8C-820EC6CA7B5B}" srcOrd="0" destOrd="0" presId="urn:microsoft.com/office/officeart/2005/8/layout/vList2"/>
    <dgm:cxn modelId="{3773E8E1-36FB-44FB-B097-D5EE142A45A1}" type="presOf" srcId="{E825D545-1AFD-4F8C-B83B-61CD02D1CE1E}" destId="{D1CAA173-81A3-4A1A-8674-06CF0AFF7638}" srcOrd="0" destOrd="0" presId="urn:microsoft.com/office/officeart/2005/8/layout/vList2"/>
    <dgm:cxn modelId="{F4E4AAEA-C80E-4333-BF76-61CEBC57FA7A}" srcId="{A98A34E0-429E-48EC-8B57-2FB174BEF0C7}" destId="{796ED314-E96E-468E-B887-07CC48A8335E}" srcOrd="7" destOrd="0" parTransId="{8AB5E597-6EAD-41DB-B9A4-0E153F93144D}" sibTransId="{B2457086-A4EA-401B-8BB7-F9F02A6B03AB}"/>
    <dgm:cxn modelId="{F9BF45F6-10C6-4E01-866C-3789143832F6}" type="presOf" srcId="{A98A34E0-429E-48EC-8B57-2FB174BEF0C7}" destId="{47EF3E5C-B210-417B-9BB5-3D108AC76D6A}" srcOrd="0" destOrd="0" presId="urn:microsoft.com/office/officeart/2005/8/layout/vList2"/>
    <dgm:cxn modelId="{841773F6-92B1-4724-B27A-EF6F78416D8C}" type="presOf" srcId="{5E7D3B1D-CF67-480D-8312-CE958F2A9B3D}" destId="{60649BC1-4125-4DB7-9A90-FA7CB4688CA9}" srcOrd="0" destOrd="0" presId="urn:microsoft.com/office/officeart/2005/8/layout/vList2"/>
    <dgm:cxn modelId="{1886CE64-F84F-4D13-A2EF-20A1DEB95145}" type="presParOf" srcId="{47EF3E5C-B210-417B-9BB5-3D108AC76D6A}" destId="{83F819B4-0CEB-42F3-8359-133FF3C73FAB}" srcOrd="0" destOrd="0" presId="urn:microsoft.com/office/officeart/2005/8/layout/vList2"/>
    <dgm:cxn modelId="{5D716CC2-845F-4C92-940D-B48A8C6147AA}" type="presParOf" srcId="{47EF3E5C-B210-417B-9BB5-3D108AC76D6A}" destId="{1097B911-CE4F-4669-AEE8-0385F0A785EA}" srcOrd="1" destOrd="0" presId="urn:microsoft.com/office/officeart/2005/8/layout/vList2"/>
    <dgm:cxn modelId="{AA3872DA-8A4F-4554-9D77-18EF66CEE19B}" type="presParOf" srcId="{47EF3E5C-B210-417B-9BB5-3D108AC76D6A}" destId="{FD34C742-6B3B-4EDA-8220-7C2A17017434}" srcOrd="2" destOrd="0" presId="urn:microsoft.com/office/officeart/2005/8/layout/vList2"/>
    <dgm:cxn modelId="{FBA75C6F-0201-4E63-A116-1EE6E319788E}" type="presParOf" srcId="{47EF3E5C-B210-417B-9BB5-3D108AC76D6A}" destId="{112DB164-999F-4682-AECD-81E099D848AD}" srcOrd="3" destOrd="0" presId="urn:microsoft.com/office/officeart/2005/8/layout/vList2"/>
    <dgm:cxn modelId="{0C0688EB-1772-4A7D-8DC4-361D50E27E0F}" type="presParOf" srcId="{47EF3E5C-B210-417B-9BB5-3D108AC76D6A}" destId="{D1CAA173-81A3-4A1A-8674-06CF0AFF7638}" srcOrd="4" destOrd="0" presId="urn:microsoft.com/office/officeart/2005/8/layout/vList2"/>
    <dgm:cxn modelId="{4A9B1245-A21D-4D93-909E-9BE7447F19C6}" type="presParOf" srcId="{47EF3E5C-B210-417B-9BB5-3D108AC76D6A}" destId="{DCD2F217-4A72-40CC-9648-9D90CDE602B9}" srcOrd="5" destOrd="0" presId="urn:microsoft.com/office/officeart/2005/8/layout/vList2"/>
    <dgm:cxn modelId="{32FE841C-C129-4269-8F73-7803946029FB}" type="presParOf" srcId="{47EF3E5C-B210-417B-9BB5-3D108AC76D6A}" destId="{0D4B75FA-F0E5-44B4-9C95-7D0952256496}" srcOrd="6" destOrd="0" presId="urn:microsoft.com/office/officeart/2005/8/layout/vList2"/>
    <dgm:cxn modelId="{DED25F02-63BF-44E2-BF19-4A8ACB484751}" type="presParOf" srcId="{47EF3E5C-B210-417B-9BB5-3D108AC76D6A}" destId="{F44C1ED3-5112-4FB6-871F-BCD4E8B807B3}" srcOrd="7" destOrd="0" presId="urn:microsoft.com/office/officeart/2005/8/layout/vList2"/>
    <dgm:cxn modelId="{271C4F2E-A230-43D8-8CE8-D309DA0A9381}" type="presParOf" srcId="{47EF3E5C-B210-417B-9BB5-3D108AC76D6A}" destId="{3837919F-6E1D-45A6-8A9E-7337067966AD}" srcOrd="8" destOrd="0" presId="urn:microsoft.com/office/officeart/2005/8/layout/vList2"/>
    <dgm:cxn modelId="{DB7A711E-1D6F-456D-8820-90E3D81E9525}" type="presParOf" srcId="{47EF3E5C-B210-417B-9BB5-3D108AC76D6A}" destId="{80A1D056-A303-4A58-AE3C-7FD71DAB0FE0}" srcOrd="9" destOrd="0" presId="urn:microsoft.com/office/officeart/2005/8/layout/vList2"/>
    <dgm:cxn modelId="{59B781E3-AA5A-489A-98AD-59FD9ADA833C}" type="presParOf" srcId="{47EF3E5C-B210-417B-9BB5-3D108AC76D6A}" destId="{D2A8EEEC-5E9A-4F02-9009-D4B9181C8039}" srcOrd="10" destOrd="0" presId="urn:microsoft.com/office/officeart/2005/8/layout/vList2"/>
    <dgm:cxn modelId="{4C2BB9CA-0935-4974-A737-D56784A63D38}" type="presParOf" srcId="{47EF3E5C-B210-417B-9BB5-3D108AC76D6A}" destId="{1F154F65-4D8F-4735-A67A-95B2627DCA13}" srcOrd="11" destOrd="0" presId="urn:microsoft.com/office/officeart/2005/8/layout/vList2"/>
    <dgm:cxn modelId="{67EAD138-89AE-40C2-AFB2-7D2296F39FE1}" type="presParOf" srcId="{47EF3E5C-B210-417B-9BB5-3D108AC76D6A}" destId="{60649BC1-4125-4DB7-9A90-FA7CB4688CA9}" srcOrd="12" destOrd="0" presId="urn:microsoft.com/office/officeart/2005/8/layout/vList2"/>
    <dgm:cxn modelId="{638F326E-B01A-4F6D-8983-28961F08B914}" type="presParOf" srcId="{47EF3E5C-B210-417B-9BB5-3D108AC76D6A}" destId="{D87F604E-07E0-4439-923A-F382C1683B04}" srcOrd="13" destOrd="0" presId="urn:microsoft.com/office/officeart/2005/8/layout/vList2"/>
    <dgm:cxn modelId="{723C59EA-7F9C-4C1F-BFC8-C894238470F3}" type="presParOf" srcId="{47EF3E5C-B210-417B-9BB5-3D108AC76D6A}" destId="{5F5AAD64-178D-4168-9C8C-820EC6CA7B5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DE06D-DFA3-4D20-A44E-BCB2D2686705}" type="doc">
      <dgm:prSet loTypeId="urn:microsoft.com/office/officeart/2005/8/layout/cycle3" loCatId="cycle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739A894-AAD9-427D-8423-55ED20FA1FD5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Ministry</a:t>
          </a:r>
          <a:r>
            <a:rPr lang="en-US" b="1" dirty="0"/>
            <a:t> of Transport</a:t>
          </a:r>
          <a:endParaRPr lang="en-US" dirty="0"/>
        </a:p>
      </dgm:t>
    </dgm:pt>
    <dgm:pt modelId="{749DE70D-6A3E-40A6-A331-C435E6267C03}" type="parTrans" cxnId="{0A3C5FEC-AD2D-4A83-A67B-05269AD925B3}">
      <dgm:prSet/>
      <dgm:spPr/>
      <dgm:t>
        <a:bodyPr/>
        <a:lstStyle/>
        <a:p>
          <a:endParaRPr lang="en-US"/>
        </a:p>
      </dgm:t>
    </dgm:pt>
    <dgm:pt modelId="{6CCAD09B-C68E-48DB-98A5-DC3188B7FF50}" type="sibTrans" cxnId="{0A3C5FEC-AD2D-4A83-A67B-05269AD925B3}">
      <dgm:prSet/>
      <dgm:spPr/>
      <dgm:t>
        <a:bodyPr/>
        <a:lstStyle/>
        <a:p>
          <a:endParaRPr lang="en-US"/>
        </a:p>
      </dgm:t>
    </dgm:pt>
    <dgm:pt modelId="{41A5DC51-DD28-4CE4-9638-0DB650995866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Road</a:t>
          </a:r>
          <a:r>
            <a:rPr lang="en-US" b="1" dirty="0"/>
            <a:t> Transport Department</a:t>
          </a:r>
          <a:endParaRPr lang="en-US" dirty="0"/>
        </a:p>
      </dgm:t>
    </dgm:pt>
    <dgm:pt modelId="{CCF324E5-29B9-4DAC-8EB4-D7FE5504F5E8}" type="parTrans" cxnId="{B99B4A23-7CE5-47A1-B70A-F64E2106ED31}">
      <dgm:prSet/>
      <dgm:spPr/>
      <dgm:t>
        <a:bodyPr/>
        <a:lstStyle/>
        <a:p>
          <a:endParaRPr lang="en-US"/>
        </a:p>
      </dgm:t>
    </dgm:pt>
    <dgm:pt modelId="{D0C6B99E-1203-4ACC-8556-5BC285F52F9A}" type="sibTrans" cxnId="{B99B4A23-7CE5-47A1-B70A-F64E2106ED31}">
      <dgm:prSet/>
      <dgm:spPr/>
      <dgm:t>
        <a:bodyPr/>
        <a:lstStyle/>
        <a:p>
          <a:endParaRPr lang="en-US"/>
        </a:p>
      </dgm:t>
    </dgm:pt>
    <dgm:pt modelId="{0A82B22C-7922-4EF2-9641-1C9271B8A399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Police</a:t>
          </a:r>
          <a:r>
            <a:rPr lang="en-US" b="1" dirty="0"/>
            <a:t> Force</a:t>
          </a:r>
          <a:endParaRPr lang="en-US" dirty="0"/>
        </a:p>
      </dgm:t>
    </dgm:pt>
    <dgm:pt modelId="{A464EF5A-8024-454B-A48C-AF50F836C04D}" type="parTrans" cxnId="{08243B6C-129D-4F26-8023-9332D751CFD2}">
      <dgm:prSet/>
      <dgm:spPr/>
      <dgm:t>
        <a:bodyPr/>
        <a:lstStyle/>
        <a:p>
          <a:endParaRPr lang="en-US"/>
        </a:p>
      </dgm:t>
    </dgm:pt>
    <dgm:pt modelId="{7D568FE4-7C69-4C51-A20F-63C585DFCCD4}" type="sibTrans" cxnId="{08243B6C-129D-4F26-8023-9332D751CFD2}">
      <dgm:prSet/>
      <dgm:spPr/>
      <dgm:t>
        <a:bodyPr/>
        <a:lstStyle/>
        <a:p>
          <a:endParaRPr lang="en-US"/>
        </a:p>
      </dgm:t>
    </dgm:pt>
    <dgm:pt modelId="{EB2E09F1-41A4-4ABE-8126-FB5ED2DCE3AA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Emergency</a:t>
          </a:r>
          <a:r>
            <a:rPr lang="en-US" b="1" dirty="0"/>
            <a:t> Services Department</a:t>
          </a:r>
          <a:endParaRPr lang="en-US" dirty="0"/>
        </a:p>
      </dgm:t>
    </dgm:pt>
    <dgm:pt modelId="{19273FC9-ABBC-4E38-B56F-D0A5E902B7DA}" type="parTrans" cxnId="{1BD8D3F1-3322-4075-AB62-0556A59E0F97}">
      <dgm:prSet/>
      <dgm:spPr/>
      <dgm:t>
        <a:bodyPr/>
        <a:lstStyle/>
        <a:p>
          <a:endParaRPr lang="en-US"/>
        </a:p>
      </dgm:t>
    </dgm:pt>
    <dgm:pt modelId="{5D17A147-0E69-449D-B1E1-51D4FF675816}" type="sibTrans" cxnId="{1BD8D3F1-3322-4075-AB62-0556A59E0F97}">
      <dgm:prSet/>
      <dgm:spPr/>
      <dgm:t>
        <a:bodyPr/>
        <a:lstStyle/>
        <a:p>
          <a:endParaRPr lang="en-US"/>
        </a:p>
      </dgm:t>
    </dgm:pt>
    <dgm:pt modelId="{5F4C23E2-6165-4368-94FD-97886B0ABA52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Road</a:t>
          </a:r>
          <a:r>
            <a:rPr lang="en-US" b="1" dirty="0"/>
            <a:t> Safety Corps</a:t>
          </a:r>
          <a:endParaRPr lang="en-US" dirty="0"/>
        </a:p>
      </dgm:t>
    </dgm:pt>
    <dgm:pt modelId="{7469A77D-17F5-4368-A656-F6073E5C69FE}" type="parTrans" cxnId="{FCFE31F3-ADEC-455B-B1E2-E4420D5B4EDC}">
      <dgm:prSet/>
      <dgm:spPr/>
      <dgm:t>
        <a:bodyPr/>
        <a:lstStyle/>
        <a:p>
          <a:endParaRPr lang="en-US"/>
        </a:p>
      </dgm:t>
    </dgm:pt>
    <dgm:pt modelId="{29C4FCC2-9C17-4D19-BBB5-F30FC7BB83B6}" type="sibTrans" cxnId="{FCFE31F3-ADEC-455B-B1E2-E4420D5B4EDC}">
      <dgm:prSet/>
      <dgm:spPr/>
      <dgm:t>
        <a:bodyPr/>
        <a:lstStyle/>
        <a:p>
          <a:endParaRPr lang="en-US"/>
        </a:p>
      </dgm:t>
    </dgm:pt>
    <dgm:pt modelId="{2EC143EE-025D-4B91-96CB-038BCD1E088A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Transport</a:t>
          </a:r>
          <a:r>
            <a:rPr lang="en-US" b="1" dirty="0"/>
            <a:t> Operators</a:t>
          </a:r>
          <a:endParaRPr lang="en-US" dirty="0"/>
        </a:p>
      </dgm:t>
    </dgm:pt>
    <dgm:pt modelId="{B16230FC-4B93-4CF0-88D0-311E824A6B12}" type="parTrans" cxnId="{4B1C07C9-E6CC-49C4-8F27-5840372145BB}">
      <dgm:prSet/>
      <dgm:spPr/>
      <dgm:t>
        <a:bodyPr/>
        <a:lstStyle/>
        <a:p>
          <a:endParaRPr lang="en-US"/>
        </a:p>
      </dgm:t>
    </dgm:pt>
    <dgm:pt modelId="{64841254-E2FB-42F9-90D2-8EE586887C71}" type="sibTrans" cxnId="{4B1C07C9-E6CC-49C4-8F27-5840372145BB}">
      <dgm:prSet/>
      <dgm:spPr/>
      <dgm:t>
        <a:bodyPr/>
        <a:lstStyle/>
        <a:p>
          <a:endParaRPr lang="en-US"/>
        </a:p>
      </dgm:t>
    </dgm:pt>
    <dgm:pt modelId="{713DC8B9-68CE-498F-BCC0-E3BA583DFAB9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Traffic</a:t>
          </a:r>
          <a:r>
            <a:rPr lang="en-US" b="1" dirty="0"/>
            <a:t> Management Agencies</a:t>
          </a:r>
          <a:endParaRPr lang="en-US" dirty="0"/>
        </a:p>
      </dgm:t>
    </dgm:pt>
    <dgm:pt modelId="{C54E43CC-E660-4F46-9529-DEAF6738970E}" type="parTrans" cxnId="{C6A64ED6-54E8-4926-A7EA-98881DE190D3}">
      <dgm:prSet/>
      <dgm:spPr/>
      <dgm:t>
        <a:bodyPr/>
        <a:lstStyle/>
        <a:p>
          <a:endParaRPr lang="en-US"/>
        </a:p>
      </dgm:t>
    </dgm:pt>
    <dgm:pt modelId="{F69E79FB-2208-4E8C-BD7F-52BEAE229073}" type="sibTrans" cxnId="{C6A64ED6-54E8-4926-A7EA-98881DE190D3}">
      <dgm:prSet/>
      <dgm:spPr/>
      <dgm:t>
        <a:bodyPr/>
        <a:lstStyle/>
        <a:p>
          <a:endParaRPr lang="en-US"/>
        </a:p>
      </dgm:t>
    </dgm:pt>
    <dgm:pt modelId="{59C020E8-36AE-4588-8B51-39D09AC4A2B6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Public</a:t>
          </a:r>
          <a:endParaRPr lang="en-US" dirty="0"/>
        </a:p>
      </dgm:t>
    </dgm:pt>
    <dgm:pt modelId="{E30D31D7-D035-4319-BCE1-AF5A3D03E742}" type="parTrans" cxnId="{9ABB6E00-121A-4FF6-9397-884F3A474567}">
      <dgm:prSet/>
      <dgm:spPr/>
      <dgm:t>
        <a:bodyPr/>
        <a:lstStyle/>
        <a:p>
          <a:endParaRPr lang="en-US"/>
        </a:p>
      </dgm:t>
    </dgm:pt>
    <dgm:pt modelId="{55631D42-DC53-4ACD-93FE-A0468197F134}" type="sibTrans" cxnId="{9ABB6E00-121A-4FF6-9397-884F3A474567}">
      <dgm:prSet/>
      <dgm:spPr/>
      <dgm:t>
        <a:bodyPr/>
        <a:lstStyle/>
        <a:p>
          <a:endParaRPr lang="en-US"/>
        </a:p>
      </dgm:t>
    </dgm:pt>
    <dgm:pt modelId="{59EC2AFD-3F20-4B87-91B7-86BA451851AC}">
      <dgm:prSet/>
      <dgm:spPr/>
      <dgm:t>
        <a:bodyPr/>
        <a:lstStyle/>
        <a:p>
          <a:r>
            <a:rPr lang="en-US" b="1" dirty="0">
              <a:latin typeface="Corbel" panose="020B0503020204020204"/>
            </a:rPr>
            <a:t>Media</a:t>
          </a:r>
          <a:endParaRPr lang="en-US" dirty="0"/>
        </a:p>
      </dgm:t>
    </dgm:pt>
    <dgm:pt modelId="{1B1EF203-C1B6-4B92-9D03-565CE33B502D}" type="parTrans" cxnId="{1B392934-250D-48BF-8845-C29B7F5D666B}">
      <dgm:prSet/>
      <dgm:spPr/>
      <dgm:t>
        <a:bodyPr/>
        <a:lstStyle/>
        <a:p>
          <a:endParaRPr lang="en-US"/>
        </a:p>
      </dgm:t>
    </dgm:pt>
    <dgm:pt modelId="{AF2930D4-D224-4FA8-99EE-925917E9674D}" type="sibTrans" cxnId="{1B392934-250D-48BF-8845-C29B7F5D666B}">
      <dgm:prSet/>
      <dgm:spPr/>
      <dgm:t>
        <a:bodyPr/>
        <a:lstStyle/>
        <a:p>
          <a:endParaRPr lang="en-US"/>
        </a:p>
      </dgm:t>
    </dgm:pt>
    <dgm:pt modelId="{E7A06D27-8AFB-4A23-B973-571FDB31948E}" type="pres">
      <dgm:prSet presAssocID="{226DE06D-DFA3-4D20-A44E-BCB2D2686705}" presName="Name0" presStyleCnt="0">
        <dgm:presLayoutVars>
          <dgm:dir/>
          <dgm:resizeHandles val="exact"/>
        </dgm:presLayoutVars>
      </dgm:prSet>
      <dgm:spPr/>
    </dgm:pt>
    <dgm:pt modelId="{4BAC9675-9F3C-485F-A6CA-EFF835B995A9}" type="pres">
      <dgm:prSet presAssocID="{226DE06D-DFA3-4D20-A44E-BCB2D2686705}" presName="cycle" presStyleCnt="0"/>
      <dgm:spPr/>
    </dgm:pt>
    <dgm:pt modelId="{6CA73FFA-3713-4927-AF8C-EE2931FE7AD4}" type="pres">
      <dgm:prSet presAssocID="{A739A894-AAD9-427D-8423-55ED20FA1FD5}" presName="nodeFirstNode" presStyleLbl="node1" presStyleIdx="0" presStyleCnt="9">
        <dgm:presLayoutVars>
          <dgm:bulletEnabled val="1"/>
        </dgm:presLayoutVars>
      </dgm:prSet>
      <dgm:spPr/>
    </dgm:pt>
    <dgm:pt modelId="{FC854A18-C4BD-4F9A-9E1B-65A116C37E80}" type="pres">
      <dgm:prSet presAssocID="{6CCAD09B-C68E-48DB-98A5-DC3188B7FF50}" presName="sibTransFirstNode" presStyleLbl="bgShp" presStyleIdx="0" presStyleCnt="1"/>
      <dgm:spPr/>
    </dgm:pt>
    <dgm:pt modelId="{BC2A626B-CE52-4BC4-A707-159A2A29379F}" type="pres">
      <dgm:prSet presAssocID="{41A5DC51-DD28-4CE4-9638-0DB650995866}" presName="nodeFollowingNodes" presStyleLbl="node1" presStyleIdx="1" presStyleCnt="9">
        <dgm:presLayoutVars>
          <dgm:bulletEnabled val="1"/>
        </dgm:presLayoutVars>
      </dgm:prSet>
      <dgm:spPr/>
    </dgm:pt>
    <dgm:pt modelId="{28DA4099-411E-4A25-AFA1-125FF3CC6C26}" type="pres">
      <dgm:prSet presAssocID="{0A82B22C-7922-4EF2-9641-1C9271B8A399}" presName="nodeFollowingNodes" presStyleLbl="node1" presStyleIdx="2" presStyleCnt="9">
        <dgm:presLayoutVars>
          <dgm:bulletEnabled val="1"/>
        </dgm:presLayoutVars>
      </dgm:prSet>
      <dgm:spPr/>
    </dgm:pt>
    <dgm:pt modelId="{96EDA8A2-2C8B-450F-A96C-E7A71F018469}" type="pres">
      <dgm:prSet presAssocID="{EB2E09F1-41A4-4ABE-8126-FB5ED2DCE3AA}" presName="nodeFollowingNodes" presStyleLbl="node1" presStyleIdx="3" presStyleCnt="9">
        <dgm:presLayoutVars>
          <dgm:bulletEnabled val="1"/>
        </dgm:presLayoutVars>
      </dgm:prSet>
      <dgm:spPr/>
    </dgm:pt>
    <dgm:pt modelId="{23890FF7-3D87-42C8-A36E-4A1A5A6779C2}" type="pres">
      <dgm:prSet presAssocID="{5F4C23E2-6165-4368-94FD-97886B0ABA52}" presName="nodeFollowingNodes" presStyleLbl="node1" presStyleIdx="4" presStyleCnt="9">
        <dgm:presLayoutVars>
          <dgm:bulletEnabled val="1"/>
        </dgm:presLayoutVars>
      </dgm:prSet>
      <dgm:spPr/>
    </dgm:pt>
    <dgm:pt modelId="{218C62D8-C1D6-441D-B9B8-4DF75EC747E4}" type="pres">
      <dgm:prSet presAssocID="{2EC143EE-025D-4B91-96CB-038BCD1E088A}" presName="nodeFollowingNodes" presStyleLbl="node1" presStyleIdx="5" presStyleCnt="9">
        <dgm:presLayoutVars>
          <dgm:bulletEnabled val="1"/>
        </dgm:presLayoutVars>
      </dgm:prSet>
      <dgm:spPr/>
    </dgm:pt>
    <dgm:pt modelId="{263D7634-843C-45A5-9E42-E96BA94EC862}" type="pres">
      <dgm:prSet presAssocID="{713DC8B9-68CE-498F-BCC0-E3BA583DFAB9}" presName="nodeFollowingNodes" presStyleLbl="node1" presStyleIdx="6" presStyleCnt="9">
        <dgm:presLayoutVars>
          <dgm:bulletEnabled val="1"/>
        </dgm:presLayoutVars>
      </dgm:prSet>
      <dgm:spPr/>
    </dgm:pt>
    <dgm:pt modelId="{E7091C87-A027-4730-A7F2-A080D8B755F9}" type="pres">
      <dgm:prSet presAssocID="{59C020E8-36AE-4588-8B51-39D09AC4A2B6}" presName="nodeFollowingNodes" presStyleLbl="node1" presStyleIdx="7" presStyleCnt="9">
        <dgm:presLayoutVars>
          <dgm:bulletEnabled val="1"/>
        </dgm:presLayoutVars>
      </dgm:prSet>
      <dgm:spPr/>
    </dgm:pt>
    <dgm:pt modelId="{2824CDF6-7FA8-4B5D-9A50-98C395CD3AFA}" type="pres">
      <dgm:prSet presAssocID="{59EC2AFD-3F20-4B87-91B7-86BA451851AC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9ABB6E00-121A-4FF6-9397-884F3A474567}" srcId="{226DE06D-DFA3-4D20-A44E-BCB2D2686705}" destId="{59C020E8-36AE-4588-8B51-39D09AC4A2B6}" srcOrd="7" destOrd="0" parTransId="{E30D31D7-D035-4319-BCE1-AF5A3D03E742}" sibTransId="{55631D42-DC53-4ACD-93FE-A0468197F134}"/>
    <dgm:cxn modelId="{52223F05-DB39-41DD-8B76-E0E60A8AB068}" type="presOf" srcId="{6CCAD09B-C68E-48DB-98A5-DC3188B7FF50}" destId="{FC854A18-C4BD-4F9A-9E1B-65A116C37E80}" srcOrd="0" destOrd="0" presId="urn:microsoft.com/office/officeart/2005/8/layout/cycle3"/>
    <dgm:cxn modelId="{68792D13-BB91-4C19-B770-ACF44D54EBD7}" type="presOf" srcId="{A739A894-AAD9-427D-8423-55ED20FA1FD5}" destId="{6CA73FFA-3713-4927-AF8C-EE2931FE7AD4}" srcOrd="0" destOrd="0" presId="urn:microsoft.com/office/officeart/2005/8/layout/cycle3"/>
    <dgm:cxn modelId="{7044B713-E450-42E2-9140-E9BAAA1E2F84}" type="presOf" srcId="{5F4C23E2-6165-4368-94FD-97886B0ABA52}" destId="{23890FF7-3D87-42C8-A36E-4A1A5A6779C2}" srcOrd="0" destOrd="0" presId="urn:microsoft.com/office/officeart/2005/8/layout/cycle3"/>
    <dgm:cxn modelId="{5561B418-3C90-4BF0-AD82-DB587D753201}" type="presOf" srcId="{0A82B22C-7922-4EF2-9641-1C9271B8A399}" destId="{28DA4099-411E-4A25-AFA1-125FF3CC6C26}" srcOrd="0" destOrd="0" presId="urn:microsoft.com/office/officeart/2005/8/layout/cycle3"/>
    <dgm:cxn modelId="{B99B4A23-7CE5-47A1-B70A-F64E2106ED31}" srcId="{226DE06D-DFA3-4D20-A44E-BCB2D2686705}" destId="{41A5DC51-DD28-4CE4-9638-0DB650995866}" srcOrd="1" destOrd="0" parTransId="{CCF324E5-29B9-4DAC-8EB4-D7FE5504F5E8}" sibTransId="{D0C6B99E-1203-4ACC-8556-5BC285F52F9A}"/>
    <dgm:cxn modelId="{0D999225-35D0-40FB-A3A7-81267C604573}" type="presOf" srcId="{2EC143EE-025D-4B91-96CB-038BCD1E088A}" destId="{218C62D8-C1D6-441D-B9B8-4DF75EC747E4}" srcOrd="0" destOrd="0" presId="urn:microsoft.com/office/officeart/2005/8/layout/cycle3"/>
    <dgm:cxn modelId="{E8A8792D-37E5-4A6B-8A51-E554D554DD92}" type="presOf" srcId="{226DE06D-DFA3-4D20-A44E-BCB2D2686705}" destId="{E7A06D27-8AFB-4A23-B973-571FDB31948E}" srcOrd="0" destOrd="0" presId="urn:microsoft.com/office/officeart/2005/8/layout/cycle3"/>
    <dgm:cxn modelId="{650C362F-CC17-48C7-A3B2-55F89CCE2FF9}" type="presOf" srcId="{59C020E8-36AE-4588-8B51-39D09AC4A2B6}" destId="{E7091C87-A027-4730-A7F2-A080D8B755F9}" srcOrd="0" destOrd="0" presId="urn:microsoft.com/office/officeart/2005/8/layout/cycle3"/>
    <dgm:cxn modelId="{1B392934-250D-48BF-8845-C29B7F5D666B}" srcId="{226DE06D-DFA3-4D20-A44E-BCB2D2686705}" destId="{59EC2AFD-3F20-4B87-91B7-86BA451851AC}" srcOrd="8" destOrd="0" parTransId="{1B1EF203-C1B6-4B92-9D03-565CE33B502D}" sibTransId="{AF2930D4-D224-4FA8-99EE-925917E9674D}"/>
    <dgm:cxn modelId="{3CC70345-C58B-4E92-819B-A9EE4FD81ED7}" type="presOf" srcId="{41A5DC51-DD28-4CE4-9638-0DB650995866}" destId="{BC2A626B-CE52-4BC4-A707-159A2A29379F}" srcOrd="0" destOrd="0" presId="urn:microsoft.com/office/officeart/2005/8/layout/cycle3"/>
    <dgm:cxn modelId="{08243B6C-129D-4F26-8023-9332D751CFD2}" srcId="{226DE06D-DFA3-4D20-A44E-BCB2D2686705}" destId="{0A82B22C-7922-4EF2-9641-1C9271B8A399}" srcOrd="2" destOrd="0" parTransId="{A464EF5A-8024-454B-A48C-AF50F836C04D}" sibTransId="{7D568FE4-7C69-4C51-A20F-63C585DFCCD4}"/>
    <dgm:cxn modelId="{7B724EA2-1D6B-46F4-9872-3D2972320A1F}" type="presOf" srcId="{713DC8B9-68CE-498F-BCC0-E3BA583DFAB9}" destId="{263D7634-843C-45A5-9E42-E96BA94EC862}" srcOrd="0" destOrd="0" presId="urn:microsoft.com/office/officeart/2005/8/layout/cycle3"/>
    <dgm:cxn modelId="{7AF461AF-02FC-48E7-BF00-568CFE5388E0}" type="presOf" srcId="{59EC2AFD-3F20-4B87-91B7-86BA451851AC}" destId="{2824CDF6-7FA8-4B5D-9A50-98C395CD3AFA}" srcOrd="0" destOrd="0" presId="urn:microsoft.com/office/officeart/2005/8/layout/cycle3"/>
    <dgm:cxn modelId="{3CBB97C7-C007-43EF-B47B-B11CBA4D4182}" type="presOf" srcId="{EB2E09F1-41A4-4ABE-8126-FB5ED2DCE3AA}" destId="{96EDA8A2-2C8B-450F-A96C-E7A71F018469}" srcOrd="0" destOrd="0" presId="urn:microsoft.com/office/officeart/2005/8/layout/cycle3"/>
    <dgm:cxn modelId="{4B1C07C9-E6CC-49C4-8F27-5840372145BB}" srcId="{226DE06D-DFA3-4D20-A44E-BCB2D2686705}" destId="{2EC143EE-025D-4B91-96CB-038BCD1E088A}" srcOrd="5" destOrd="0" parTransId="{B16230FC-4B93-4CF0-88D0-311E824A6B12}" sibTransId="{64841254-E2FB-42F9-90D2-8EE586887C71}"/>
    <dgm:cxn modelId="{C6A64ED6-54E8-4926-A7EA-98881DE190D3}" srcId="{226DE06D-DFA3-4D20-A44E-BCB2D2686705}" destId="{713DC8B9-68CE-498F-BCC0-E3BA583DFAB9}" srcOrd="6" destOrd="0" parTransId="{C54E43CC-E660-4F46-9529-DEAF6738970E}" sibTransId="{F69E79FB-2208-4E8C-BD7F-52BEAE229073}"/>
    <dgm:cxn modelId="{0A3C5FEC-AD2D-4A83-A67B-05269AD925B3}" srcId="{226DE06D-DFA3-4D20-A44E-BCB2D2686705}" destId="{A739A894-AAD9-427D-8423-55ED20FA1FD5}" srcOrd="0" destOrd="0" parTransId="{749DE70D-6A3E-40A6-A331-C435E6267C03}" sibTransId="{6CCAD09B-C68E-48DB-98A5-DC3188B7FF50}"/>
    <dgm:cxn modelId="{1BD8D3F1-3322-4075-AB62-0556A59E0F97}" srcId="{226DE06D-DFA3-4D20-A44E-BCB2D2686705}" destId="{EB2E09F1-41A4-4ABE-8126-FB5ED2DCE3AA}" srcOrd="3" destOrd="0" parTransId="{19273FC9-ABBC-4E38-B56F-D0A5E902B7DA}" sibTransId="{5D17A147-0E69-449D-B1E1-51D4FF675816}"/>
    <dgm:cxn modelId="{FCFE31F3-ADEC-455B-B1E2-E4420D5B4EDC}" srcId="{226DE06D-DFA3-4D20-A44E-BCB2D2686705}" destId="{5F4C23E2-6165-4368-94FD-97886B0ABA52}" srcOrd="4" destOrd="0" parTransId="{7469A77D-17F5-4368-A656-F6073E5C69FE}" sibTransId="{29C4FCC2-9C17-4D19-BBB5-F30FC7BB83B6}"/>
    <dgm:cxn modelId="{FFA65365-A654-4281-94B0-456009EC5FA5}" type="presParOf" srcId="{E7A06D27-8AFB-4A23-B973-571FDB31948E}" destId="{4BAC9675-9F3C-485F-A6CA-EFF835B995A9}" srcOrd="0" destOrd="0" presId="urn:microsoft.com/office/officeart/2005/8/layout/cycle3"/>
    <dgm:cxn modelId="{C9D90E51-9E91-42A3-99CC-95446FBD4438}" type="presParOf" srcId="{4BAC9675-9F3C-485F-A6CA-EFF835B995A9}" destId="{6CA73FFA-3713-4927-AF8C-EE2931FE7AD4}" srcOrd="0" destOrd="0" presId="urn:microsoft.com/office/officeart/2005/8/layout/cycle3"/>
    <dgm:cxn modelId="{91F6753A-9160-458E-87F6-B305F76DED83}" type="presParOf" srcId="{4BAC9675-9F3C-485F-A6CA-EFF835B995A9}" destId="{FC854A18-C4BD-4F9A-9E1B-65A116C37E80}" srcOrd="1" destOrd="0" presId="urn:microsoft.com/office/officeart/2005/8/layout/cycle3"/>
    <dgm:cxn modelId="{74867E6F-7301-420F-860E-1E767724ABD3}" type="presParOf" srcId="{4BAC9675-9F3C-485F-A6CA-EFF835B995A9}" destId="{BC2A626B-CE52-4BC4-A707-159A2A29379F}" srcOrd="2" destOrd="0" presId="urn:microsoft.com/office/officeart/2005/8/layout/cycle3"/>
    <dgm:cxn modelId="{ABF30E5A-3752-483F-8A1E-73C59DFF7859}" type="presParOf" srcId="{4BAC9675-9F3C-485F-A6CA-EFF835B995A9}" destId="{28DA4099-411E-4A25-AFA1-125FF3CC6C26}" srcOrd="3" destOrd="0" presId="urn:microsoft.com/office/officeart/2005/8/layout/cycle3"/>
    <dgm:cxn modelId="{15CA732A-1874-4337-A59E-70A4C8A28415}" type="presParOf" srcId="{4BAC9675-9F3C-485F-A6CA-EFF835B995A9}" destId="{96EDA8A2-2C8B-450F-A96C-E7A71F018469}" srcOrd="4" destOrd="0" presId="urn:microsoft.com/office/officeart/2005/8/layout/cycle3"/>
    <dgm:cxn modelId="{0C4F0A7E-0FAD-4D62-B416-C5569B0BB8D1}" type="presParOf" srcId="{4BAC9675-9F3C-485F-A6CA-EFF835B995A9}" destId="{23890FF7-3D87-42C8-A36E-4A1A5A6779C2}" srcOrd="5" destOrd="0" presId="urn:microsoft.com/office/officeart/2005/8/layout/cycle3"/>
    <dgm:cxn modelId="{7E8C6097-9247-4414-868C-208037F3A93F}" type="presParOf" srcId="{4BAC9675-9F3C-485F-A6CA-EFF835B995A9}" destId="{218C62D8-C1D6-441D-B9B8-4DF75EC747E4}" srcOrd="6" destOrd="0" presId="urn:microsoft.com/office/officeart/2005/8/layout/cycle3"/>
    <dgm:cxn modelId="{CEED5C57-BC36-4BA0-95C8-55A3CE28D3FE}" type="presParOf" srcId="{4BAC9675-9F3C-485F-A6CA-EFF835B995A9}" destId="{263D7634-843C-45A5-9E42-E96BA94EC862}" srcOrd="7" destOrd="0" presId="urn:microsoft.com/office/officeart/2005/8/layout/cycle3"/>
    <dgm:cxn modelId="{BAC4B58D-92B0-4D58-B1E0-88E7648EB9F7}" type="presParOf" srcId="{4BAC9675-9F3C-485F-A6CA-EFF835B995A9}" destId="{E7091C87-A027-4730-A7F2-A080D8B755F9}" srcOrd="8" destOrd="0" presId="urn:microsoft.com/office/officeart/2005/8/layout/cycle3"/>
    <dgm:cxn modelId="{67D70683-A2C1-457B-8BBB-C5D4B9EC6F06}" type="presParOf" srcId="{4BAC9675-9F3C-485F-A6CA-EFF835B995A9}" destId="{2824CDF6-7FA8-4B5D-9A50-98C395CD3AFA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1A2C6-7936-4325-96D2-2388ED696A9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FF3A14-F914-4559-A87E-292C5031BAFE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File</a:t>
          </a:r>
          <a:r>
            <a:rPr lang="en-US" dirty="0"/>
            <a:t> Extension - .xlsx</a:t>
          </a:r>
        </a:p>
      </dgm:t>
    </dgm:pt>
    <dgm:pt modelId="{E2173811-AB03-4C07-BC51-E8FADAC5F253}" type="parTrans" cxnId="{5D8D9C52-3D83-4DB3-BACD-13E066AF806A}">
      <dgm:prSet/>
      <dgm:spPr/>
      <dgm:t>
        <a:bodyPr/>
        <a:lstStyle/>
        <a:p>
          <a:endParaRPr lang="en-US"/>
        </a:p>
      </dgm:t>
    </dgm:pt>
    <dgm:pt modelId="{880364D3-F98F-453E-AD69-851DE46C1C9D}" type="sibTrans" cxnId="{5D8D9C52-3D83-4DB3-BACD-13E066AF806A}">
      <dgm:prSet/>
      <dgm:spPr/>
      <dgm:t>
        <a:bodyPr/>
        <a:lstStyle/>
        <a:p>
          <a:endParaRPr lang="en-US"/>
        </a:p>
      </dgm:t>
    </dgm:pt>
    <dgm:pt modelId="{7AF7C2A2-83DA-4903-96A9-59DC3BD0C9AF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No</a:t>
          </a:r>
          <a:r>
            <a:rPr lang="en-US" dirty="0"/>
            <a:t> of Rows – 3.07 </a:t>
          </a:r>
          <a:r>
            <a:rPr lang="en-US" dirty="0">
              <a:latin typeface="Corbel" panose="020B0503020204020204"/>
            </a:rPr>
            <a:t>Lakhs</a:t>
          </a:r>
          <a:endParaRPr lang="en-US" dirty="0"/>
        </a:p>
      </dgm:t>
    </dgm:pt>
    <dgm:pt modelId="{305D75E7-7AEA-4FF7-8711-DFBD37CEC825}" type="parTrans" cxnId="{8BBE777C-1142-48AC-841F-CFEF39D4452B}">
      <dgm:prSet/>
      <dgm:spPr/>
      <dgm:t>
        <a:bodyPr/>
        <a:lstStyle/>
        <a:p>
          <a:endParaRPr lang="en-US"/>
        </a:p>
      </dgm:t>
    </dgm:pt>
    <dgm:pt modelId="{F0B87C44-3AEA-4D4B-9BD4-BE5D6C973113}" type="sibTrans" cxnId="{8BBE777C-1142-48AC-841F-CFEF39D4452B}">
      <dgm:prSet/>
      <dgm:spPr/>
      <dgm:t>
        <a:bodyPr/>
        <a:lstStyle/>
        <a:p>
          <a:endParaRPr lang="en-US"/>
        </a:p>
      </dgm:t>
    </dgm:pt>
    <dgm:pt modelId="{7FBE55B1-F08B-4842-9E92-76339EB3FB5C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No</a:t>
          </a:r>
          <a:r>
            <a:rPr lang="en-US" dirty="0"/>
            <a:t> of Fields - 21</a:t>
          </a:r>
        </a:p>
      </dgm:t>
    </dgm:pt>
    <dgm:pt modelId="{A3C354EA-4EC6-4B7F-A93A-21CD84EB8D3D}" type="parTrans" cxnId="{1FDE7658-3DC9-47E3-BA71-28FD013C45BE}">
      <dgm:prSet/>
      <dgm:spPr/>
      <dgm:t>
        <a:bodyPr/>
        <a:lstStyle/>
        <a:p>
          <a:endParaRPr lang="en-US"/>
        </a:p>
      </dgm:t>
    </dgm:pt>
    <dgm:pt modelId="{25BF0B81-7590-47E9-A2AA-6F51BEFDFD32}" type="sibTrans" cxnId="{1FDE7658-3DC9-47E3-BA71-28FD013C45BE}">
      <dgm:prSet/>
      <dgm:spPr/>
      <dgm:t>
        <a:bodyPr/>
        <a:lstStyle/>
        <a:p>
          <a:endParaRPr lang="en-US"/>
        </a:p>
      </dgm:t>
    </dgm:pt>
    <dgm:pt modelId="{33806DE9-0BAE-4D3A-B08D-3B23639E8037}" type="pres">
      <dgm:prSet presAssocID="{4921A2C6-7936-4325-96D2-2388ED696A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4D2CC3-7893-4F88-955F-9AE23D309D78}" type="pres">
      <dgm:prSet presAssocID="{FCFF3A14-F914-4559-A87E-292C5031BAFE}" presName="hierRoot1" presStyleCnt="0"/>
      <dgm:spPr/>
    </dgm:pt>
    <dgm:pt modelId="{31029F02-63D6-499B-A52A-B374965D0135}" type="pres">
      <dgm:prSet presAssocID="{FCFF3A14-F914-4559-A87E-292C5031BAFE}" presName="composite" presStyleCnt="0"/>
      <dgm:spPr/>
    </dgm:pt>
    <dgm:pt modelId="{54B97123-A9C0-4ADF-BC5C-439CEC38D6CF}" type="pres">
      <dgm:prSet presAssocID="{FCFF3A14-F914-4559-A87E-292C5031BAFE}" presName="background" presStyleLbl="node0" presStyleIdx="0" presStyleCnt="3"/>
      <dgm:spPr/>
    </dgm:pt>
    <dgm:pt modelId="{38AC098C-FCE6-4A99-AF54-A8E575E5D023}" type="pres">
      <dgm:prSet presAssocID="{FCFF3A14-F914-4559-A87E-292C5031BAFE}" presName="text" presStyleLbl="fgAcc0" presStyleIdx="0" presStyleCnt="3">
        <dgm:presLayoutVars>
          <dgm:chPref val="3"/>
        </dgm:presLayoutVars>
      </dgm:prSet>
      <dgm:spPr/>
    </dgm:pt>
    <dgm:pt modelId="{8145984F-7A22-4DE0-9275-5BC0FCD8C7A1}" type="pres">
      <dgm:prSet presAssocID="{FCFF3A14-F914-4559-A87E-292C5031BAFE}" presName="hierChild2" presStyleCnt="0"/>
      <dgm:spPr/>
    </dgm:pt>
    <dgm:pt modelId="{4FBB1DD5-892C-4419-9A4D-DC2603D6FFEC}" type="pres">
      <dgm:prSet presAssocID="{7AF7C2A2-83DA-4903-96A9-59DC3BD0C9AF}" presName="hierRoot1" presStyleCnt="0"/>
      <dgm:spPr/>
    </dgm:pt>
    <dgm:pt modelId="{02EC6A70-2CF1-479E-B64E-A3B92B309196}" type="pres">
      <dgm:prSet presAssocID="{7AF7C2A2-83DA-4903-96A9-59DC3BD0C9AF}" presName="composite" presStyleCnt="0"/>
      <dgm:spPr/>
    </dgm:pt>
    <dgm:pt modelId="{47A338E0-5251-4158-8A9B-E82B820CBB11}" type="pres">
      <dgm:prSet presAssocID="{7AF7C2A2-83DA-4903-96A9-59DC3BD0C9AF}" presName="background" presStyleLbl="node0" presStyleIdx="1" presStyleCnt="3"/>
      <dgm:spPr/>
    </dgm:pt>
    <dgm:pt modelId="{C6B55793-9FCE-4959-BFFC-8560D7F72DD6}" type="pres">
      <dgm:prSet presAssocID="{7AF7C2A2-83DA-4903-96A9-59DC3BD0C9AF}" presName="text" presStyleLbl="fgAcc0" presStyleIdx="1" presStyleCnt="3">
        <dgm:presLayoutVars>
          <dgm:chPref val="3"/>
        </dgm:presLayoutVars>
      </dgm:prSet>
      <dgm:spPr/>
    </dgm:pt>
    <dgm:pt modelId="{881A670B-1033-4CC9-B039-F7F238E5FF3F}" type="pres">
      <dgm:prSet presAssocID="{7AF7C2A2-83DA-4903-96A9-59DC3BD0C9AF}" presName="hierChild2" presStyleCnt="0"/>
      <dgm:spPr/>
    </dgm:pt>
    <dgm:pt modelId="{901A51FB-C388-466E-9F5B-3FAEE4BBC63A}" type="pres">
      <dgm:prSet presAssocID="{7FBE55B1-F08B-4842-9E92-76339EB3FB5C}" presName="hierRoot1" presStyleCnt="0"/>
      <dgm:spPr/>
    </dgm:pt>
    <dgm:pt modelId="{179E741E-E929-49FC-A88D-3AA5910E9680}" type="pres">
      <dgm:prSet presAssocID="{7FBE55B1-F08B-4842-9E92-76339EB3FB5C}" presName="composite" presStyleCnt="0"/>
      <dgm:spPr/>
    </dgm:pt>
    <dgm:pt modelId="{63993B70-C4EC-44E9-BC8D-46D0B873CFCA}" type="pres">
      <dgm:prSet presAssocID="{7FBE55B1-F08B-4842-9E92-76339EB3FB5C}" presName="background" presStyleLbl="node0" presStyleIdx="2" presStyleCnt="3"/>
      <dgm:spPr/>
    </dgm:pt>
    <dgm:pt modelId="{4E738262-7CDB-4047-BAB3-68DFD3003105}" type="pres">
      <dgm:prSet presAssocID="{7FBE55B1-F08B-4842-9E92-76339EB3FB5C}" presName="text" presStyleLbl="fgAcc0" presStyleIdx="2" presStyleCnt="3">
        <dgm:presLayoutVars>
          <dgm:chPref val="3"/>
        </dgm:presLayoutVars>
      </dgm:prSet>
      <dgm:spPr/>
    </dgm:pt>
    <dgm:pt modelId="{CE29F9DA-052F-4524-AF47-C78DD8A0B9EC}" type="pres">
      <dgm:prSet presAssocID="{7FBE55B1-F08B-4842-9E92-76339EB3FB5C}" presName="hierChild2" presStyleCnt="0"/>
      <dgm:spPr/>
    </dgm:pt>
  </dgm:ptLst>
  <dgm:cxnLst>
    <dgm:cxn modelId="{5D8D9C52-3D83-4DB3-BACD-13E066AF806A}" srcId="{4921A2C6-7936-4325-96D2-2388ED696A94}" destId="{FCFF3A14-F914-4559-A87E-292C5031BAFE}" srcOrd="0" destOrd="0" parTransId="{E2173811-AB03-4C07-BC51-E8FADAC5F253}" sibTransId="{880364D3-F98F-453E-AD69-851DE46C1C9D}"/>
    <dgm:cxn modelId="{1FDE7658-3DC9-47E3-BA71-28FD013C45BE}" srcId="{4921A2C6-7936-4325-96D2-2388ED696A94}" destId="{7FBE55B1-F08B-4842-9E92-76339EB3FB5C}" srcOrd="2" destOrd="0" parTransId="{A3C354EA-4EC6-4B7F-A93A-21CD84EB8D3D}" sibTransId="{25BF0B81-7590-47E9-A2AA-6F51BEFDFD32}"/>
    <dgm:cxn modelId="{DDC36C59-EF22-4134-B511-F529F3EE4948}" type="presOf" srcId="{7FBE55B1-F08B-4842-9E92-76339EB3FB5C}" destId="{4E738262-7CDB-4047-BAB3-68DFD3003105}" srcOrd="0" destOrd="0" presId="urn:microsoft.com/office/officeart/2005/8/layout/hierarchy1"/>
    <dgm:cxn modelId="{8BBE777C-1142-48AC-841F-CFEF39D4452B}" srcId="{4921A2C6-7936-4325-96D2-2388ED696A94}" destId="{7AF7C2A2-83DA-4903-96A9-59DC3BD0C9AF}" srcOrd="1" destOrd="0" parTransId="{305D75E7-7AEA-4FF7-8711-DFBD37CEC825}" sibTransId="{F0B87C44-3AEA-4D4B-9BD4-BE5D6C973113}"/>
    <dgm:cxn modelId="{F17488DE-F52C-424B-AFEC-072D73454748}" type="presOf" srcId="{4921A2C6-7936-4325-96D2-2388ED696A94}" destId="{33806DE9-0BAE-4D3A-B08D-3B23639E8037}" srcOrd="0" destOrd="0" presId="urn:microsoft.com/office/officeart/2005/8/layout/hierarchy1"/>
    <dgm:cxn modelId="{8C9849DF-50BF-43DD-A0E6-8601213760D9}" type="presOf" srcId="{FCFF3A14-F914-4559-A87E-292C5031BAFE}" destId="{38AC098C-FCE6-4A99-AF54-A8E575E5D023}" srcOrd="0" destOrd="0" presId="urn:microsoft.com/office/officeart/2005/8/layout/hierarchy1"/>
    <dgm:cxn modelId="{5A927FF6-8135-4608-8937-6DD0B366D830}" type="presOf" srcId="{7AF7C2A2-83DA-4903-96A9-59DC3BD0C9AF}" destId="{C6B55793-9FCE-4959-BFFC-8560D7F72DD6}" srcOrd="0" destOrd="0" presId="urn:microsoft.com/office/officeart/2005/8/layout/hierarchy1"/>
    <dgm:cxn modelId="{5FAD4B7C-E479-4F1D-845A-EC2BD46D4DD1}" type="presParOf" srcId="{33806DE9-0BAE-4D3A-B08D-3B23639E8037}" destId="{6E4D2CC3-7893-4F88-955F-9AE23D309D78}" srcOrd="0" destOrd="0" presId="urn:microsoft.com/office/officeart/2005/8/layout/hierarchy1"/>
    <dgm:cxn modelId="{535BA257-D952-4310-ABD9-7DF747F3172D}" type="presParOf" srcId="{6E4D2CC3-7893-4F88-955F-9AE23D309D78}" destId="{31029F02-63D6-499B-A52A-B374965D0135}" srcOrd="0" destOrd="0" presId="urn:microsoft.com/office/officeart/2005/8/layout/hierarchy1"/>
    <dgm:cxn modelId="{2A4753E5-5D94-4243-B297-F14D831AF66A}" type="presParOf" srcId="{31029F02-63D6-499B-A52A-B374965D0135}" destId="{54B97123-A9C0-4ADF-BC5C-439CEC38D6CF}" srcOrd="0" destOrd="0" presId="urn:microsoft.com/office/officeart/2005/8/layout/hierarchy1"/>
    <dgm:cxn modelId="{6B7A7E3C-18FA-400F-8194-6D3AA9DEB2DB}" type="presParOf" srcId="{31029F02-63D6-499B-A52A-B374965D0135}" destId="{38AC098C-FCE6-4A99-AF54-A8E575E5D023}" srcOrd="1" destOrd="0" presId="urn:microsoft.com/office/officeart/2005/8/layout/hierarchy1"/>
    <dgm:cxn modelId="{9426D36F-84EE-46DC-B0CD-E45BF35E124A}" type="presParOf" srcId="{6E4D2CC3-7893-4F88-955F-9AE23D309D78}" destId="{8145984F-7A22-4DE0-9275-5BC0FCD8C7A1}" srcOrd="1" destOrd="0" presId="urn:microsoft.com/office/officeart/2005/8/layout/hierarchy1"/>
    <dgm:cxn modelId="{9F929FC3-13E6-48A2-986D-E0ECB47812B5}" type="presParOf" srcId="{33806DE9-0BAE-4D3A-B08D-3B23639E8037}" destId="{4FBB1DD5-892C-4419-9A4D-DC2603D6FFEC}" srcOrd="1" destOrd="0" presId="urn:microsoft.com/office/officeart/2005/8/layout/hierarchy1"/>
    <dgm:cxn modelId="{FA4656F6-FFA1-43CB-B00D-EFCFFED021A2}" type="presParOf" srcId="{4FBB1DD5-892C-4419-9A4D-DC2603D6FFEC}" destId="{02EC6A70-2CF1-479E-B64E-A3B92B309196}" srcOrd="0" destOrd="0" presId="urn:microsoft.com/office/officeart/2005/8/layout/hierarchy1"/>
    <dgm:cxn modelId="{055043F8-CFE9-4F0B-9BDC-736457B7D84E}" type="presParOf" srcId="{02EC6A70-2CF1-479E-B64E-A3B92B309196}" destId="{47A338E0-5251-4158-8A9B-E82B820CBB11}" srcOrd="0" destOrd="0" presId="urn:microsoft.com/office/officeart/2005/8/layout/hierarchy1"/>
    <dgm:cxn modelId="{4E3102FB-9587-4E9B-BF86-E0E50AC5C135}" type="presParOf" srcId="{02EC6A70-2CF1-479E-B64E-A3B92B309196}" destId="{C6B55793-9FCE-4959-BFFC-8560D7F72DD6}" srcOrd="1" destOrd="0" presId="urn:microsoft.com/office/officeart/2005/8/layout/hierarchy1"/>
    <dgm:cxn modelId="{6B5D93A7-17EC-42CB-9A8B-70F606C3EFD3}" type="presParOf" srcId="{4FBB1DD5-892C-4419-9A4D-DC2603D6FFEC}" destId="{881A670B-1033-4CC9-B039-F7F238E5FF3F}" srcOrd="1" destOrd="0" presId="urn:microsoft.com/office/officeart/2005/8/layout/hierarchy1"/>
    <dgm:cxn modelId="{47F8CBD9-7ADE-450F-8CA0-25E4F5922619}" type="presParOf" srcId="{33806DE9-0BAE-4D3A-B08D-3B23639E8037}" destId="{901A51FB-C388-466E-9F5B-3FAEE4BBC63A}" srcOrd="2" destOrd="0" presId="urn:microsoft.com/office/officeart/2005/8/layout/hierarchy1"/>
    <dgm:cxn modelId="{3289DCCE-CD66-4F7D-807C-83780337243B}" type="presParOf" srcId="{901A51FB-C388-466E-9F5B-3FAEE4BBC63A}" destId="{179E741E-E929-49FC-A88D-3AA5910E9680}" srcOrd="0" destOrd="0" presId="urn:microsoft.com/office/officeart/2005/8/layout/hierarchy1"/>
    <dgm:cxn modelId="{08FEB814-E9FD-4311-B839-45BB21C72F01}" type="presParOf" srcId="{179E741E-E929-49FC-A88D-3AA5910E9680}" destId="{63993B70-C4EC-44E9-BC8D-46D0B873CFCA}" srcOrd="0" destOrd="0" presId="urn:microsoft.com/office/officeart/2005/8/layout/hierarchy1"/>
    <dgm:cxn modelId="{999DA35C-8295-4541-A17C-24AF137C673C}" type="presParOf" srcId="{179E741E-E929-49FC-A88D-3AA5910E9680}" destId="{4E738262-7CDB-4047-BAB3-68DFD3003105}" srcOrd="1" destOrd="0" presId="urn:microsoft.com/office/officeart/2005/8/layout/hierarchy1"/>
    <dgm:cxn modelId="{86F3A13B-E1E2-4DA5-A2E0-4877BAB283C6}" type="presParOf" srcId="{901A51FB-C388-466E-9F5B-3FAEE4BBC63A}" destId="{CE29F9DA-052F-4524-AF47-C78DD8A0B9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819B4-0CEB-42F3-8359-133FF3C73FAB}">
      <dsp:nvSpPr>
        <dsp:cNvPr id="0" name=""/>
        <dsp:cNvSpPr/>
      </dsp:nvSpPr>
      <dsp:spPr>
        <a:xfrm>
          <a:off x="0" y="22319"/>
          <a:ext cx="73152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Clients wants to create a Road Accident Dashboard for year 2021 and 2022 so that they can have insight on the below requirements-</a:t>
          </a:r>
          <a:endParaRPr lang="en-US" sz="1500" kern="1200" dirty="0"/>
        </a:p>
      </dsp:txBody>
      <dsp:txXfrm>
        <a:off x="29128" y="51447"/>
        <a:ext cx="7256944" cy="538444"/>
      </dsp:txXfrm>
    </dsp:sp>
    <dsp:sp modelId="{FD34C742-6B3B-4EDA-8220-7C2A17017434}">
      <dsp:nvSpPr>
        <dsp:cNvPr id="0" name=""/>
        <dsp:cNvSpPr/>
      </dsp:nvSpPr>
      <dsp:spPr>
        <a:xfrm>
          <a:off x="0" y="662219"/>
          <a:ext cx="73152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orbel" panose="020B0503020204020204"/>
            </a:rPr>
            <a:t>Primary</a:t>
          </a:r>
          <a:r>
            <a:rPr lang="en-US" sz="1500" b="1" kern="1200" dirty="0"/>
            <a:t> KPI - Total Casualties taken place after the accident</a:t>
          </a:r>
          <a:endParaRPr lang="en-US" sz="1500" kern="1200" dirty="0"/>
        </a:p>
      </dsp:txBody>
      <dsp:txXfrm>
        <a:off x="29128" y="691347"/>
        <a:ext cx="7256944" cy="538444"/>
      </dsp:txXfrm>
    </dsp:sp>
    <dsp:sp modelId="{D1CAA173-81A3-4A1A-8674-06CF0AFF7638}">
      <dsp:nvSpPr>
        <dsp:cNvPr id="0" name=""/>
        <dsp:cNvSpPr/>
      </dsp:nvSpPr>
      <dsp:spPr>
        <a:xfrm>
          <a:off x="0" y="1302119"/>
          <a:ext cx="73152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orbel" panose="020B0503020204020204"/>
            </a:rPr>
            <a:t>Primary</a:t>
          </a:r>
          <a:r>
            <a:rPr lang="en-US" sz="1500" b="1" kern="1200" dirty="0"/>
            <a:t> KPI's - Total Casualties &amp; percentage of total with respect to accident severity and maximum casualties by type of vehicle</a:t>
          </a:r>
          <a:endParaRPr lang="en-US" sz="1500" kern="1200" dirty="0"/>
        </a:p>
      </dsp:txBody>
      <dsp:txXfrm>
        <a:off x="29128" y="1331247"/>
        <a:ext cx="7256944" cy="538444"/>
      </dsp:txXfrm>
    </dsp:sp>
    <dsp:sp modelId="{0D4B75FA-F0E5-44B4-9C95-7D0952256496}">
      <dsp:nvSpPr>
        <dsp:cNvPr id="0" name=""/>
        <dsp:cNvSpPr/>
      </dsp:nvSpPr>
      <dsp:spPr>
        <a:xfrm>
          <a:off x="0" y="1942019"/>
          <a:ext cx="73152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Secondary KPI's - Total Casualties with respect to vehicle type</a:t>
          </a:r>
          <a:endParaRPr lang="en-US" sz="1500" kern="1200" dirty="0"/>
        </a:p>
      </dsp:txBody>
      <dsp:txXfrm>
        <a:off x="29128" y="1971147"/>
        <a:ext cx="7256944" cy="538444"/>
      </dsp:txXfrm>
    </dsp:sp>
    <dsp:sp modelId="{3837919F-6E1D-45A6-8A9E-7337067966AD}">
      <dsp:nvSpPr>
        <dsp:cNvPr id="0" name=""/>
        <dsp:cNvSpPr/>
      </dsp:nvSpPr>
      <dsp:spPr>
        <a:xfrm>
          <a:off x="0" y="2581920"/>
          <a:ext cx="73152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orbel" panose="020B0503020204020204"/>
            </a:rPr>
            <a:t>Monthly</a:t>
          </a:r>
          <a:r>
            <a:rPr lang="en-US" sz="1500" b="1" kern="1200" dirty="0"/>
            <a:t> trend showing comparison of casualties for Current Year and Previous Year</a:t>
          </a:r>
          <a:endParaRPr lang="en-US" sz="1500" kern="1200" dirty="0"/>
        </a:p>
      </dsp:txBody>
      <dsp:txXfrm>
        <a:off x="29128" y="2611048"/>
        <a:ext cx="7256944" cy="538444"/>
      </dsp:txXfrm>
    </dsp:sp>
    <dsp:sp modelId="{D2A8EEEC-5E9A-4F02-9009-D4B9181C8039}">
      <dsp:nvSpPr>
        <dsp:cNvPr id="0" name=""/>
        <dsp:cNvSpPr/>
      </dsp:nvSpPr>
      <dsp:spPr>
        <a:xfrm>
          <a:off x="0" y="3221820"/>
          <a:ext cx="73152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orbel" panose="020B0503020204020204"/>
            </a:rPr>
            <a:t>Maximum</a:t>
          </a:r>
          <a:r>
            <a:rPr lang="en-US" sz="1500" b="1" kern="1200" dirty="0"/>
            <a:t> casualties by Road Type</a:t>
          </a:r>
          <a:endParaRPr lang="en-US" sz="1500" kern="1200" dirty="0"/>
        </a:p>
      </dsp:txBody>
      <dsp:txXfrm>
        <a:off x="29128" y="3250948"/>
        <a:ext cx="7256944" cy="538444"/>
      </dsp:txXfrm>
    </dsp:sp>
    <dsp:sp modelId="{60649BC1-4125-4DB7-9A90-FA7CB4688CA9}">
      <dsp:nvSpPr>
        <dsp:cNvPr id="0" name=""/>
        <dsp:cNvSpPr/>
      </dsp:nvSpPr>
      <dsp:spPr>
        <a:xfrm>
          <a:off x="0" y="3861720"/>
          <a:ext cx="73152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orbel" panose="020B0503020204020204"/>
            </a:rPr>
            <a:t>Distribution</a:t>
          </a:r>
          <a:r>
            <a:rPr lang="en-US" sz="1500" b="1" kern="1200" dirty="0"/>
            <a:t> of total casualties by Road Surface</a:t>
          </a:r>
          <a:endParaRPr lang="en-US" sz="1500" kern="1200" dirty="0"/>
        </a:p>
      </dsp:txBody>
      <dsp:txXfrm>
        <a:off x="29128" y="3890848"/>
        <a:ext cx="7256944" cy="538444"/>
      </dsp:txXfrm>
    </dsp:sp>
    <dsp:sp modelId="{5F5AAD64-178D-4168-9C8C-820EC6CA7B5B}">
      <dsp:nvSpPr>
        <dsp:cNvPr id="0" name=""/>
        <dsp:cNvSpPr/>
      </dsp:nvSpPr>
      <dsp:spPr>
        <a:xfrm>
          <a:off x="0" y="4501620"/>
          <a:ext cx="73152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orbel" panose="020B0503020204020204"/>
            </a:rPr>
            <a:t>Relation</a:t>
          </a:r>
          <a:r>
            <a:rPr lang="en-US" sz="1500" b="1" kern="1200" dirty="0"/>
            <a:t> between Casualties by Area/ Location &amp; by Day/ Night</a:t>
          </a:r>
          <a:endParaRPr lang="en-US" sz="1500" kern="1200" dirty="0"/>
        </a:p>
      </dsp:txBody>
      <dsp:txXfrm>
        <a:off x="29128" y="4530748"/>
        <a:ext cx="7256944" cy="538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54A18-C4BD-4F9A-9E1B-65A116C37E80}">
      <dsp:nvSpPr>
        <dsp:cNvPr id="0" name=""/>
        <dsp:cNvSpPr/>
      </dsp:nvSpPr>
      <dsp:spPr>
        <a:xfrm>
          <a:off x="977879" y="-60151"/>
          <a:ext cx="5359441" cy="5359441"/>
        </a:xfrm>
        <a:prstGeom prst="circularArrow">
          <a:avLst>
            <a:gd name="adj1" fmla="val 5544"/>
            <a:gd name="adj2" fmla="val 330680"/>
            <a:gd name="adj3" fmla="val 14763942"/>
            <a:gd name="adj4" fmla="val 16809436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73FFA-3713-4927-AF8C-EE2931FE7AD4}">
      <dsp:nvSpPr>
        <dsp:cNvPr id="0" name=""/>
        <dsp:cNvSpPr/>
      </dsp:nvSpPr>
      <dsp:spPr>
        <a:xfrm>
          <a:off x="2971800" y="859"/>
          <a:ext cx="1371599" cy="685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rbel" panose="020B0503020204020204"/>
            </a:rPr>
            <a:t>Ministry</a:t>
          </a:r>
          <a:r>
            <a:rPr lang="en-US" sz="1200" b="1" kern="1200" dirty="0"/>
            <a:t> of Transport</a:t>
          </a:r>
          <a:endParaRPr lang="en-US" sz="1200" kern="1200" dirty="0"/>
        </a:p>
      </dsp:txBody>
      <dsp:txXfrm>
        <a:off x="3005278" y="34337"/>
        <a:ext cx="1304643" cy="618843"/>
      </dsp:txXfrm>
    </dsp:sp>
    <dsp:sp modelId="{BC2A626B-CE52-4BC4-A707-159A2A29379F}">
      <dsp:nvSpPr>
        <dsp:cNvPr id="0" name=""/>
        <dsp:cNvSpPr/>
      </dsp:nvSpPr>
      <dsp:spPr>
        <a:xfrm>
          <a:off x="4440875" y="535559"/>
          <a:ext cx="1371599" cy="685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rbel" panose="020B0503020204020204"/>
            </a:rPr>
            <a:t>Road</a:t>
          </a:r>
          <a:r>
            <a:rPr lang="en-US" sz="1200" b="1" kern="1200" dirty="0"/>
            <a:t> Transport Department</a:t>
          </a:r>
          <a:endParaRPr lang="en-US" sz="1200" kern="1200" dirty="0"/>
        </a:p>
      </dsp:txBody>
      <dsp:txXfrm>
        <a:off x="4474353" y="569037"/>
        <a:ext cx="1304643" cy="618843"/>
      </dsp:txXfrm>
    </dsp:sp>
    <dsp:sp modelId="{28DA4099-411E-4A25-AFA1-125FF3CC6C26}">
      <dsp:nvSpPr>
        <dsp:cNvPr id="0" name=""/>
        <dsp:cNvSpPr/>
      </dsp:nvSpPr>
      <dsp:spPr>
        <a:xfrm>
          <a:off x="5222554" y="1889466"/>
          <a:ext cx="1371599" cy="685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rbel" panose="020B0503020204020204"/>
            </a:rPr>
            <a:t>Police</a:t>
          </a:r>
          <a:r>
            <a:rPr lang="en-US" sz="1200" b="1" kern="1200" dirty="0"/>
            <a:t> Force</a:t>
          </a:r>
          <a:endParaRPr lang="en-US" sz="1200" kern="1200" dirty="0"/>
        </a:p>
      </dsp:txBody>
      <dsp:txXfrm>
        <a:off x="5256032" y="1922944"/>
        <a:ext cx="1304643" cy="618843"/>
      </dsp:txXfrm>
    </dsp:sp>
    <dsp:sp modelId="{96EDA8A2-2C8B-450F-A96C-E7A71F018469}">
      <dsp:nvSpPr>
        <dsp:cNvPr id="0" name=""/>
        <dsp:cNvSpPr/>
      </dsp:nvSpPr>
      <dsp:spPr>
        <a:xfrm>
          <a:off x="4951080" y="3429073"/>
          <a:ext cx="1371599" cy="685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rbel" panose="020B0503020204020204"/>
            </a:rPr>
            <a:t>Emergency</a:t>
          </a:r>
          <a:r>
            <a:rPr lang="en-US" sz="1200" b="1" kern="1200" dirty="0"/>
            <a:t> Services Department</a:t>
          </a:r>
          <a:endParaRPr lang="en-US" sz="1200" kern="1200" dirty="0"/>
        </a:p>
      </dsp:txBody>
      <dsp:txXfrm>
        <a:off x="4984558" y="3462551"/>
        <a:ext cx="1304643" cy="618843"/>
      </dsp:txXfrm>
    </dsp:sp>
    <dsp:sp modelId="{23890FF7-3D87-42C8-A36E-4A1A5A6779C2}">
      <dsp:nvSpPr>
        <dsp:cNvPr id="0" name=""/>
        <dsp:cNvSpPr/>
      </dsp:nvSpPr>
      <dsp:spPr>
        <a:xfrm>
          <a:off x="3753478" y="4433980"/>
          <a:ext cx="1371599" cy="685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rbel" panose="020B0503020204020204"/>
            </a:rPr>
            <a:t>Road</a:t>
          </a:r>
          <a:r>
            <a:rPr lang="en-US" sz="1200" b="1" kern="1200" dirty="0"/>
            <a:t> Safety Corps</a:t>
          </a:r>
          <a:endParaRPr lang="en-US" sz="1200" kern="1200" dirty="0"/>
        </a:p>
      </dsp:txBody>
      <dsp:txXfrm>
        <a:off x="3786956" y="4467458"/>
        <a:ext cx="1304643" cy="618843"/>
      </dsp:txXfrm>
    </dsp:sp>
    <dsp:sp modelId="{218C62D8-C1D6-441D-B9B8-4DF75EC747E4}">
      <dsp:nvSpPr>
        <dsp:cNvPr id="0" name=""/>
        <dsp:cNvSpPr/>
      </dsp:nvSpPr>
      <dsp:spPr>
        <a:xfrm>
          <a:off x="2190121" y="4433980"/>
          <a:ext cx="1371599" cy="685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rbel" panose="020B0503020204020204"/>
            </a:rPr>
            <a:t>Transport</a:t>
          </a:r>
          <a:r>
            <a:rPr lang="en-US" sz="1200" b="1" kern="1200" dirty="0"/>
            <a:t> Operators</a:t>
          </a:r>
          <a:endParaRPr lang="en-US" sz="1200" kern="1200" dirty="0"/>
        </a:p>
      </dsp:txBody>
      <dsp:txXfrm>
        <a:off x="2223599" y="4467458"/>
        <a:ext cx="1304643" cy="618843"/>
      </dsp:txXfrm>
    </dsp:sp>
    <dsp:sp modelId="{263D7634-843C-45A5-9E42-E96BA94EC862}">
      <dsp:nvSpPr>
        <dsp:cNvPr id="0" name=""/>
        <dsp:cNvSpPr/>
      </dsp:nvSpPr>
      <dsp:spPr>
        <a:xfrm>
          <a:off x="992519" y="3429073"/>
          <a:ext cx="1371599" cy="685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rbel" panose="020B0503020204020204"/>
            </a:rPr>
            <a:t>Traffic</a:t>
          </a:r>
          <a:r>
            <a:rPr lang="en-US" sz="1200" b="1" kern="1200" dirty="0"/>
            <a:t> Management Agencies</a:t>
          </a:r>
          <a:endParaRPr lang="en-US" sz="1200" kern="1200" dirty="0"/>
        </a:p>
      </dsp:txBody>
      <dsp:txXfrm>
        <a:off x="1025997" y="3462551"/>
        <a:ext cx="1304643" cy="618843"/>
      </dsp:txXfrm>
    </dsp:sp>
    <dsp:sp modelId="{E7091C87-A027-4730-A7F2-A080D8B755F9}">
      <dsp:nvSpPr>
        <dsp:cNvPr id="0" name=""/>
        <dsp:cNvSpPr/>
      </dsp:nvSpPr>
      <dsp:spPr>
        <a:xfrm>
          <a:off x="721045" y="1889466"/>
          <a:ext cx="1371599" cy="685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rbel" panose="020B0503020204020204"/>
            </a:rPr>
            <a:t>Public</a:t>
          </a:r>
          <a:endParaRPr lang="en-US" sz="1200" kern="1200" dirty="0"/>
        </a:p>
      </dsp:txBody>
      <dsp:txXfrm>
        <a:off x="754523" y="1922944"/>
        <a:ext cx="1304643" cy="618843"/>
      </dsp:txXfrm>
    </dsp:sp>
    <dsp:sp modelId="{2824CDF6-7FA8-4B5D-9A50-98C395CD3AFA}">
      <dsp:nvSpPr>
        <dsp:cNvPr id="0" name=""/>
        <dsp:cNvSpPr/>
      </dsp:nvSpPr>
      <dsp:spPr>
        <a:xfrm>
          <a:off x="1502724" y="535559"/>
          <a:ext cx="1371599" cy="685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rbel" panose="020B0503020204020204"/>
            </a:rPr>
            <a:t>Media</a:t>
          </a:r>
          <a:endParaRPr lang="en-US" sz="1200" kern="1200" dirty="0"/>
        </a:p>
      </dsp:txBody>
      <dsp:txXfrm>
        <a:off x="1536202" y="569037"/>
        <a:ext cx="1304643" cy="618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97123-A9C0-4ADF-BC5C-439CEC38D6CF}">
      <dsp:nvSpPr>
        <dsp:cNvPr id="0" name=""/>
        <dsp:cNvSpPr/>
      </dsp:nvSpPr>
      <dsp:spPr>
        <a:xfrm>
          <a:off x="0" y="1798510"/>
          <a:ext cx="2057399" cy="13064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C098C-FCE6-4A99-AF54-A8E575E5D023}">
      <dsp:nvSpPr>
        <dsp:cNvPr id="0" name=""/>
        <dsp:cNvSpPr/>
      </dsp:nvSpPr>
      <dsp:spPr>
        <a:xfrm>
          <a:off x="228600" y="2015680"/>
          <a:ext cx="2057399" cy="1306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rbel" panose="020B0503020204020204"/>
            </a:rPr>
            <a:t>File</a:t>
          </a:r>
          <a:r>
            <a:rPr lang="en-US" sz="2400" kern="1200" dirty="0"/>
            <a:t> Extension - .xlsx</a:t>
          </a:r>
        </a:p>
      </dsp:txBody>
      <dsp:txXfrm>
        <a:off x="266865" y="2053945"/>
        <a:ext cx="1980869" cy="1229918"/>
      </dsp:txXfrm>
    </dsp:sp>
    <dsp:sp modelId="{47A338E0-5251-4158-8A9B-E82B820CBB11}">
      <dsp:nvSpPr>
        <dsp:cNvPr id="0" name=""/>
        <dsp:cNvSpPr/>
      </dsp:nvSpPr>
      <dsp:spPr>
        <a:xfrm>
          <a:off x="2514599" y="1798510"/>
          <a:ext cx="2057399" cy="13064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55793-9FCE-4959-BFFC-8560D7F72DD6}">
      <dsp:nvSpPr>
        <dsp:cNvPr id="0" name=""/>
        <dsp:cNvSpPr/>
      </dsp:nvSpPr>
      <dsp:spPr>
        <a:xfrm>
          <a:off x="2743199" y="2015680"/>
          <a:ext cx="2057399" cy="1306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rbel" panose="020B0503020204020204"/>
            </a:rPr>
            <a:t>No</a:t>
          </a:r>
          <a:r>
            <a:rPr lang="en-US" sz="2400" kern="1200" dirty="0"/>
            <a:t> of Rows – 3.07 </a:t>
          </a:r>
          <a:r>
            <a:rPr lang="en-US" sz="2400" kern="1200" dirty="0">
              <a:latin typeface="Corbel" panose="020B0503020204020204"/>
            </a:rPr>
            <a:t>Lakhs</a:t>
          </a:r>
          <a:endParaRPr lang="en-US" sz="2400" kern="1200" dirty="0"/>
        </a:p>
      </dsp:txBody>
      <dsp:txXfrm>
        <a:off x="2781464" y="2053945"/>
        <a:ext cx="1980869" cy="1229918"/>
      </dsp:txXfrm>
    </dsp:sp>
    <dsp:sp modelId="{63993B70-C4EC-44E9-BC8D-46D0B873CFCA}">
      <dsp:nvSpPr>
        <dsp:cNvPr id="0" name=""/>
        <dsp:cNvSpPr/>
      </dsp:nvSpPr>
      <dsp:spPr>
        <a:xfrm>
          <a:off x="5029199" y="1798510"/>
          <a:ext cx="2057399" cy="13064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8262-7CDB-4047-BAB3-68DFD3003105}">
      <dsp:nvSpPr>
        <dsp:cNvPr id="0" name=""/>
        <dsp:cNvSpPr/>
      </dsp:nvSpPr>
      <dsp:spPr>
        <a:xfrm>
          <a:off x="5257799" y="2015680"/>
          <a:ext cx="2057399" cy="1306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rbel" panose="020B0503020204020204"/>
            </a:rPr>
            <a:t>No</a:t>
          </a:r>
          <a:r>
            <a:rPr lang="en-US" sz="2400" kern="1200" dirty="0"/>
            <a:t> of Fields - 21</a:t>
          </a:r>
        </a:p>
      </dsp:txBody>
      <dsp:txXfrm>
        <a:off x="5296064" y="2053945"/>
        <a:ext cx="1980869" cy="122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9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9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7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3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me compass on hand">
            <a:extLst>
              <a:ext uri="{FF2B5EF4-FFF2-40B4-BE49-F238E27FC236}">
                <a16:creationId xmlns:a16="http://schemas.microsoft.com/office/drawing/2014/main" id="{88E7517C-D373-9C28-C934-E34AC57CDF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481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>
            <a:normAutofit/>
          </a:bodyPr>
          <a:lstStyle/>
          <a:p>
            <a:r>
              <a:rPr lang="en-US" sz="8800" b="1">
                <a:ln w="15875">
                  <a:solidFill>
                    <a:srgbClr val="FFFFFF"/>
                  </a:solidFill>
                </a:ln>
                <a:noFill/>
                <a:latin typeface="Calibri Light"/>
                <a:cs typeface="Calibri Light"/>
              </a:rPr>
              <a:t>Road Safety Insights</a:t>
            </a:r>
            <a:endParaRPr lang="en-US" sz="8800">
              <a:ln w="1587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075" y="4546981"/>
            <a:ext cx="8413375" cy="14196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Calibri"/>
                <a:cs typeface="Calibri"/>
              </a:rPr>
              <a:t>An Interactive Excel Dashboard for Accident Analysis</a:t>
            </a:r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 descr="Cars parked in a line">
            <a:extLst>
              <a:ext uri="{FF2B5EF4-FFF2-40B4-BE49-F238E27FC236}">
                <a16:creationId xmlns:a16="http://schemas.microsoft.com/office/drawing/2014/main" id="{6D0F3D6B-D588-6FF2-F502-77B3160B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1880" b="13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B0B558-B6FB-6206-7629-56E10585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b="1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  <a:latin typeface="Calibri Light"/>
                <a:cs typeface="Calibri Light"/>
              </a:rPr>
              <a:t>REQUIREMENT</a:t>
            </a:r>
            <a:endParaRPr lang="en-US">
              <a:ln w="15875">
                <a:solidFill>
                  <a:srgbClr val="FFFFFF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28" name="Content Placeholder 2">
            <a:extLst>
              <a:ext uri="{FF2B5EF4-FFF2-40B4-BE49-F238E27FC236}">
                <a16:creationId xmlns:a16="http://schemas.microsoft.com/office/drawing/2014/main" id="{9D3B48EA-5EF1-5781-8921-F64539E1E7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27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8C253-D930-9165-FEAD-A342E6C0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Calibri Light"/>
                <a:cs typeface="Calibri Light"/>
              </a:rPr>
              <a:t>STAKEHOLDERS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86FB4A3-F9D1-B645-C611-23D2E645D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928750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147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7982C-B220-FBB9-2D96-A0F57202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  <a:highlight>
                  <a:srgbClr val="FFFF00"/>
                </a:highlight>
                <a:latin typeface="Calibri Light"/>
                <a:cs typeface="Calibri Light"/>
              </a:rPr>
              <a:t>METADATA</a:t>
            </a:r>
            <a:r>
              <a:rPr lang="en-US">
                <a:solidFill>
                  <a:schemeClr val="tx1"/>
                </a:solidFill>
                <a:highlight>
                  <a:srgbClr val="FFFF00"/>
                </a:highlight>
                <a:latin typeface="Calibri Light"/>
                <a:cs typeface="Calibri Light"/>
              </a:rPr>
              <a:t>  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8280F3D-BF42-F824-11AF-A572CE089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169246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07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Frame</vt:lpstr>
      <vt:lpstr>Road Safety Insights</vt:lpstr>
      <vt:lpstr>REQUIREMENT</vt:lpstr>
      <vt:lpstr>STAKEHOLDERS</vt:lpstr>
      <vt:lpstr>METADATA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147</cp:revision>
  <dcterms:created xsi:type="dcterms:W3CDTF">2024-10-18T05:23:46Z</dcterms:created>
  <dcterms:modified xsi:type="dcterms:W3CDTF">2024-10-20T13:38:17Z</dcterms:modified>
</cp:coreProperties>
</file>