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57" r:id="rId12"/>
    <p:sldId id="258" r:id="rId13"/>
    <p:sldId id="259" r:id="rId14"/>
    <p:sldId id="27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2054" y="-5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C62C4-50A1-4E7D-9640-C6602B26F116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6B032-8814-43E1-891A-1CCDBAB8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9FCC-FB9E-4321-94B1-BB5BB3EC0A0B}" type="slidenum">
              <a:rPr lang="en-US"/>
              <a:pPr/>
              <a:t>14</a:t>
            </a:fld>
            <a:endParaRPr lang="en-US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CD5CB-71A0-419E-BE04-8570002C8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87DB4-7E54-4C34-8211-88F96D26C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8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D8957-B53E-4FEA-BC0E-548973246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3B5E-D31F-4F87-AE19-BBAF1F73F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6888C-B808-4251-B1AF-B18E985DB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2E112-3A4E-4622-BB76-4C39A7537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4C5E1-D591-452C-A3CA-086035011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37767-A891-4298-9541-B47186B05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09980-2DD2-402B-9262-BF9C669FF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0E499-7EE1-4A61-A0E5-E7ABCA04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2E427-8A6F-44D6-BF14-A9134A74F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9A766E9E-DD7E-4CB6-A7CC-4C0C6A69D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RMI (Java RMI)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 460 in text</a:t>
            </a:r>
          </a:p>
          <a:p>
            <a:pPr eaLnBrk="1" hangingPunct="1"/>
            <a:r>
              <a:rPr lang="en-US" dirty="0" smtClean="0"/>
              <a:t>UUIDs  / system-wide references</a:t>
            </a:r>
          </a:p>
          <a:p>
            <a:pPr eaLnBrk="1" hangingPunct="1"/>
            <a:r>
              <a:rPr lang="en-US" dirty="0" smtClean="0"/>
              <a:t>Remote object means </a:t>
            </a:r>
            <a:r>
              <a:rPr lang="en-US" i="1" dirty="0" smtClean="0"/>
              <a:t>remotely-accessible object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cool things about RMI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Proxies are themselves serializable, so they can be sent to other remote sites, as parameters, which can then fully access the original remote object. Yay!</a:t>
            </a:r>
          </a:p>
          <a:p>
            <a:pPr eaLnBrk="1" hangingPunct="1"/>
            <a:r>
              <a:rPr lang="en-US" smtClean="0"/>
              <a:t>In fact even though large local objects have to be “copied” as parameters – in fact much of the implementation of them can be assumed to exist always as part of the JVM, and thus not actually sent!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8382000" cy="3886200"/>
          </a:xfrm>
        </p:spPr>
        <p:txBody>
          <a:bodyPr/>
          <a:lstStyle/>
          <a:p>
            <a:pPr eaLnBrk="1" hangingPunct="1"/>
            <a:r>
              <a:rPr lang="en-US" smtClean="0"/>
              <a:t>Symbolic values representing objects in the real world are basis of programming</a:t>
            </a:r>
          </a:p>
          <a:p>
            <a:pPr eaLnBrk="1" hangingPunct="1"/>
            <a:r>
              <a:rPr lang="en-US" smtClean="0"/>
              <a:t>Real world objects live in one place. When they move they are no longer where they used to be.</a:t>
            </a:r>
          </a:p>
          <a:p>
            <a:pPr eaLnBrk="1" hangingPunct="1"/>
            <a:r>
              <a:rPr lang="en-US" smtClean="0"/>
              <a:t>Not true in computer world, so how to enforce the semantics?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3820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Protocol part of both classes (remote and local) that make a remote object.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Network address / endpoint (port) and local name, yielding effective UUID.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Object on server. Contains state, methods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Server side stub / skeleton for code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Client side stub, or proxy, for code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invocation sets up connection, then connection is torn down.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Proxies themselves can be marshaled and sent to other locations. Portable ref to obj.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382000" cy="6096000"/>
          </a:xfrm>
        </p:spPr>
        <p:txBody>
          <a:bodyPr/>
          <a:lstStyle/>
          <a:p>
            <a:pPr eaLnBrk="1" hangingPunct="1"/>
            <a:r>
              <a:rPr lang="en-US" smtClean="0"/>
              <a:t>Proxy is a local object.</a:t>
            </a:r>
          </a:p>
          <a:p>
            <a:pPr eaLnBrk="1" hangingPunct="1"/>
            <a:r>
              <a:rPr lang="en-US" smtClean="0"/>
              <a:t>So, proxy can be passed as a ref in RMI</a:t>
            </a:r>
          </a:p>
          <a:p>
            <a:pPr eaLnBrk="1" hangingPunct="1"/>
            <a:r>
              <a:rPr lang="en-US" smtClean="0"/>
              <a:t>In theory whole proxy is sent (copied) as argument, but in practice implementation classes are often already available, and thus passed by reference.</a:t>
            </a:r>
          </a:p>
          <a:p>
            <a:pPr eaLnBrk="1" hangingPunct="1"/>
            <a:r>
              <a:rPr lang="en-US" smtClean="0"/>
              <a:t>So, references to remote objects are small.</a:t>
            </a:r>
          </a:p>
          <a:p>
            <a:pPr eaLnBrk="1" hangingPunct="1"/>
            <a:r>
              <a:rPr lang="en-US" smtClean="0"/>
              <a:t>Can also tweak to make local copies of object that does not change often.</a:t>
            </a:r>
          </a:p>
          <a:p>
            <a:pPr eaLnBrk="1" hangingPunct="1"/>
            <a:r>
              <a:rPr lang="en-US" smtClean="0"/>
              <a:t>Only possible because of virtual machine. DCE: has to pre-compile all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Tanenbaum &amp; Van Steen, Distributed Systems: Principles and Paradigms, 2e, (c) 2007 Prentice-Hall, Inc. All rights reserved. 0-13-239227-5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10-8. The situation when passing an </a:t>
            </a:r>
            <a:br>
              <a:rPr lang="en-US"/>
            </a:br>
            <a:r>
              <a:rPr lang="en-US"/>
              <a:t>object by reference or by value.</a:t>
            </a:r>
          </a:p>
        </p:txBody>
      </p:sp>
      <p:pic>
        <p:nvPicPr>
          <p:cNvPr id="90116" name="Picture 4" descr="10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527175"/>
            <a:ext cx="8320088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remote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objects can be remotely accessed</a:t>
            </a:r>
          </a:p>
          <a:p>
            <a:pPr eaLnBrk="1" hangingPunct="1"/>
            <a:r>
              <a:rPr lang="en-US" smtClean="0"/>
              <a:t>Pass reference by copying the reference to the remote object</a:t>
            </a:r>
          </a:p>
          <a:p>
            <a:pPr eaLnBrk="1" hangingPunct="1"/>
            <a:r>
              <a:rPr lang="en-US" smtClean="0"/>
              <a:t>Bind to the actual object when you need it.</a:t>
            </a:r>
          </a:p>
          <a:p>
            <a:pPr eaLnBrk="1" hangingPunct="1"/>
            <a:r>
              <a:rPr lang="en-US" smtClean="0"/>
              <a:t>Easy system, but not efficient, especially, e.g., when the object is a Boolean, or integer. Worst case: refer to Boolean on a remote machine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vs. Remote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efficiency, treat local and remote references differently.</a:t>
            </a:r>
          </a:p>
          <a:p>
            <a:pPr eaLnBrk="1" hangingPunct="1"/>
            <a:r>
              <a:rPr lang="en-US" smtClean="0"/>
              <a:t>Remote objects are passed by reference (book typo) the (</a:t>
            </a:r>
            <a:r>
              <a:rPr lang="en-US" i="1" smtClean="0"/>
              <a:t>reference </a:t>
            </a:r>
            <a:r>
              <a:rPr lang="en-US" smtClean="0"/>
              <a:t>is copied) and local objects are passed by the value of the object (the whole object is copied).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10.8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A has local object O1, and ref. to remote O2 on machine B.</a:t>
            </a:r>
          </a:p>
          <a:p>
            <a:pPr eaLnBrk="1" hangingPunct="1"/>
            <a:r>
              <a:rPr lang="en-US" smtClean="0"/>
              <a:t>Passes O1 and O2 to server machine C: makes whole copy of O1 (pass by value) and copy of the ref. to O2 (pass by ref.)</a:t>
            </a:r>
          </a:p>
          <a:p>
            <a:pPr eaLnBrk="1" hangingPunct="1"/>
            <a:r>
              <a:rPr lang="en-US" smtClean="0"/>
              <a:t>In Java RMI the two references are very similar in look, but quite different in implementation.</a:t>
            </a:r>
          </a:p>
          <a:p>
            <a:pPr eaLnBrk="1" hangingPunct="1"/>
            <a:r>
              <a:rPr lang="en-US" smtClean="0"/>
              <a:t>In most languages, look very different!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Copying an object is different than copying a reference to is, so we have to make this distinction non-transparent!</a:t>
            </a:r>
          </a:p>
          <a:p>
            <a:pPr eaLnBrk="1" hangingPunct="1"/>
            <a:r>
              <a:rPr lang="en-US" smtClean="0"/>
              <a:t>RMI: proxies are local objects that present the same interface as remote objects.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RMI remote vs. local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Clone local yields a copy with the same state as the original. Exact copy</a:t>
            </a:r>
          </a:p>
          <a:p>
            <a:pPr eaLnBrk="1" hangingPunct="1"/>
            <a:r>
              <a:rPr lang="en-US" smtClean="0"/>
              <a:t>Clone remote cannot be cone by client, because no knowledge of all the other proxies accessing it.</a:t>
            </a:r>
          </a:p>
          <a:p>
            <a:pPr eaLnBrk="1" hangingPunct="1"/>
            <a:r>
              <a:rPr lang="en-US" smtClean="0"/>
              <a:t>Clone remote can only be done by the server. Rebinding by clients to new object is necessary.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objects as parmaters.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 object can be passed as a parm as long as it is </a:t>
            </a:r>
            <a:r>
              <a:rPr lang="en-US" i="1" smtClean="0"/>
              <a:t>serializable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Some objects, such as file descriptors or socket descriptions cannot be serialized.</a:t>
            </a:r>
          </a:p>
          <a:p>
            <a:pPr eaLnBrk="1" hangingPunct="1"/>
            <a:r>
              <a:rPr lang="en-US" smtClean="0"/>
              <a:t>Local objects are copied then passed, remote objects have references copied, then passed.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objects built from two “classes”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server endpoint is included, and the reference on the server to the object. Stored as part of the state of the proxy.</a:t>
            </a:r>
          </a:p>
          <a:p>
            <a:pPr eaLnBrk="1" hangingPunct="1"/>
            <a:r>
              <a:rPr lang="en-US" smtClean="0"/>
              <a:t>The server class – the object, its state, its interface, its methods.</a:t>
            </a:r>
          </a:p>
          <a:p>
            <a:pPr eaLnBrk="1" hangingPunct="1"/>
            <a:r>
              <a:rPr lang="en-US" smtClean="0"/>
              <a:t>The client class – the proxy implementation of the interface</a:t>
            </a:r>
          </a:p>
          <a:p>
            <a:pPr eaLnBrk="1" hangingPunct="1"/>
            <a:r>
              <a:rPr lang="en-US" smtClean="0"/>
              <a:t>Proxies convert invocations into a message that is sent to the server.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call a connection is set up, then torn down again when the call is finished.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768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RMI (Java RMI)</vt:lpstr>
      <vt:lpstr>All remote</vt:lpstr>
      <vt:lpstr>Local vs. Remote</vt:lpstr>
      <vt:lpstr>Figure 10.8</vt:lpstr>
      <vt:lpstr>PowerPoint Presentation</vt:lpstr>
      <vt:lpstr>RMI remote vs. local</vt:lpstr>
      <vt:lpstr>Passing objects as parmaters.</vt:lpstr>
      <vt:lpstr>Remote objects built from two “classes”</vt:lpstr>
      <vt:lpstr>PowerPoint Presentation</vt:lpstr>
      <vt:lpstr>Two cool things about RMI</vt:lpstr>
      <vt:lpstr>PowerPoint Presentation</vt:lpstr>
      <vt:lpstr>PowerPoint Presentation</vt:lpstr>
      <vt:lpstr>PowerPoint Presentation</vt:lpstr>
      <vt:lpstr>Parameter Passing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(Java RMI)</dc:title>
  <dc:creator>DePaul University</dc:creator>
  <cp:lastModifiedBy>Clark Elliott</cp:lastModifiedBy>
  <cp:revision>12</cp:revision>
  <dcterms:created xsi:type="dcterms:W3CDTF">2007-02-21T23:55:17Z</dcterms:created>
  <dcterms:modified xsi:type="dcterms:W3CDTF">2013-05-23T21:23:56Z</dcterms:modified>
</cp:coreProperties>
</file>