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Region</a:t>
                      </a:r>
                    </a:p>
                  </a:txBody>
                  <a:tcPr anchor="ctr" marB="63500" marT="63500" marR="0" marL="0">
                    <a:lnL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Q1_Sales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Q2_Sales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Q3_Sales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Q4_Sales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Growth_Rate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4472C4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North</a:t>
                      </a:r>
                    </a:p>
                  </a:txBody>
                  <a:tcPr anchor="ctr" marB="63500" marT="63500" marR="0" marL="0">
                    <a:lnL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$125,000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$132,000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$118,000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$145,000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$520,000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16.0%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90EE9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South</a:t>
                      </a:r>
                    </a:p>
                  </a:txBody>
                  <a:tcPr anchor="ctr" marB="63500" marT="63500" marR="0" marL="0">
                    <a:lnL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$98,000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$104,000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$89,000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$112,000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$403,000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14.3%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90EE9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East</a:t>
                      </a:r>
                    </a:p>
                  </a:txBody>
                  <a:tcPr anchor="ctr" marB="63500" marT="63500" marR="0" marL="0">
                    <a:lnL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$156,000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$162,000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$148,000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$171,000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$637,000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9.6%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West</a:t>
                      </a:r>
                    </a:p>
                  </a:txBody>
                  <a:tcPr anchor="ctr" marB="63500" marT="63500" marR="0" marL="0">
                    <a:lnL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$87,000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$95,000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$92,000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$103,000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$377,000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18.4%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90EE9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Central</a:t>
                      </a:r>
                    </a:p>
                  </a:txBody>
                  <a:tcPr anchor="ctr" marB="63500" marT="63500" marR="0" marL="0">
                    <a:lnL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$134,000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$141,000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$128,000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$156,000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$559,000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16.4%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90EE9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2025-07-26T11:57:13Z</dcterms:modified>
  <cp:category/>
</cp:coreProperties>
</file>