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3"/>
  </p:normalViewPr>
  <p:slideViewPr>
    <p:cSldViewPr snapToGrid="0">
      <p:cViewPr varScale="1">
        <p:scale>
          <a:sx n="108" d="100"/>
          <a:sy n="10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BC46-4F32-6CA0-A5B4-AADCFC68E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Driving System Fault Prediction in Complex Scenarios Using CARLA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6FEF0-384E-45A1-A100-A360E0D16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Daze lu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7</a:t>
            </a:r>
          </a:p>
        </p:txBody>
      </p:sp>
    </p:spTree>
    <p:extLst>
      <p:ext uri="{BB962C8B-B14F-4D97-AF65-F5344CB8AC3E}">
        <p14:creationId xmlns:p14="http://schemas.microsoft.com/office/powerpoint/2010/main" val="141472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E0768C-D058-877E-5014-BA417CF92C04}"/>
              </a:ext>
            </a:extLst>
          </p:cNvPr>
          <p:cNvSpPr txBox="1"/>
          <p:nvPr/>
        </p:nvSpPr>
        <p:spPr>
          <a:xfrm>
            <a:off x="225631" y="2612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B7674-3A17-2648-39CB-8BF7B88BD3D8}"/>
              </a:ext>
            </a:extLst>
          </p:cNvPr>
          <p:cNvSpPr txBox="1"/>
          <p:nvPr/>
        </p:nvSpPr>
        <p:spPr>
          <a:xfrm>
            <a:off x="225631" y="986571"/>
            <a:ext cx="116378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safety of autonomous vehicles (AVs) relies on the early detection of faults in core subsystems such as perception, planning, and control—before they escalate into failures. However, real-world testing is constrained by high costs, safety risks, and the rarity of edge-case scenarios. To overcome these limitations, this work leverages the CARLA simulator to systematically recreate complex driving conditions, including challenging weather, dynamic traffic, and mechanical degradation, enabling scalable and risk-free evaluation of AV systems.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simulation-based fault prediction 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CARLA to emulate diverse and failure-prone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TransFuser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end-to-end vehicle control with multi-modal sensor fusion (camera + LiDAR).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structured simulation data under varied disturbances to support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sequence-based fault prediction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AV system failures using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 trained on simulated time-series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and behavioral factors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contribute to AV breakdowns.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pre-deployment safety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revealing hidden failure patterns in AV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9707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35AB3-DDD3-1F50-8D36-11B825AAD629}"/>
              </a:ext>
            </a:extLst>
          </p:cNvPr>
          <p:cNvSpPr txBox="1"/>
          <p:nvPr/>
        </p:nvSpPr>
        <p:spPr>
          <a:xfrm>
            <a:off x="285008" y="261257"/>
            <a:ext cx="493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 &amp; MOTIVATIONS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22564-6E23-B8C1-902A-6977A515DFF0}"/>
              </a:ext>
            </a:extLst>
          </p:cNvPr>
          <p:cNvSpPr txBox="1"/>
          <p:nvPr/>
        </p:nvSpPr>
        <p:spPr>
          <a:xfrm>
            <a:off x="285008" y="1362163"/>
            <a:ext cx="1162198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failures are hard to reproduce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real-world driving due to safety risks and unpredictable occurrence.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datasets lack coverage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complex, high-risk scenarios (e.g., sudden pedestrian crossing, sensor degradation, or mechanical failure) that truly challenge AV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studies often isolate subsystems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focusing only on perception (e.g., sensor fault detection) or control (e.g., planning errors), which limits holistic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integration of faults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perception, planning, and control leads to incomplete safety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research lacks: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and dynamic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multi-agent traffic and weather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Sequence-aware models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of capturing temporal trends leading to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sensor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camera + LiDAR) in both decision-making and failure analysis.</a:t>
            </a:r>
          </a:p>
        </p:txBody>
      </p:sp>
    </p:spTree>
    <p:extLst>
      <p:ext uri="{BB962C8B-B14F-4D97-AF65-F5344CB8AC3E}">
        <p14:creationId xmlns:p14="http://schemas.microsoft.com/office/powerpoint/2010/main" val="212317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0FAFC6-3E7F-6591-2810-DDACEA1FE9BE}"/>
              </a:ext>
            </a:extLst>
          </p:cNvPr>
          <p:cNvSpPr txBox="1"/>
          <p:nvPr/>
        </p:nvSpPr>
        <p:spPr>
          <a:xfrm>
            <a:off x="332509" y="296883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3CE4B-3CD4-EC6F-9475-C3519B1DA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22" y="800421"/>
            <a:ext cx="8150420" cy="525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3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5F404-7E91-5C0D-F96F-B598B48110D2}"/>
              </a:ext>
            </a:extLst>
          </p:cNvPr>
          <p:cNvSpPr txBox="1"/>
          <p:nvPr/>
        </p:nvSpPr>
        <p:spPr>
          <a:xfrm>
            <a:off x="356260" y="249382"/>
            <a:ext cx="24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7345-F92E-D16D-1563-27191B4B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01" y="1637475"/>
            <a:ext cx="4914900" cy="2997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BEF0B8-65B3-524A-3866-8BCC4E9A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5853"/>
            <a:ext cx="5194300" cy="1646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B009B7-A1C6-C9E6-0D77-0B304B39F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37492"/>
            <a:ext cx="5194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1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5F404-7E91-5C0D-F96F-B598B48110D2}"/>
              </a:ext>
            </a:extLst>
          </p:cNvPr>
          <p:cNvSpPr txBox="1"/>
          <p:nvPr/>
        </p:nvSpPr>
        <p:spPr>
          <a:xfrm>
            <a:off x="356260" y="249382"/>
            <a:ext cx="26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BB1E1A-7F16-4947-D9CC-77BA0311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0" y="1756228"/>
            <a:ext cx="3683108" cy="2762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BA94D-0277-CA75-AFCE-22F0A14B5DA6}"/>
              </a:ext>
            </a:extLst>
          </p:cNvPr>
          <p:cNvSpPr txBox="1"/>
          <p:nvPr/>
        </p:nvSpPr>
        <p:spPr>
          <a:xfrm>
            <a:off x="356260" y="783771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F6495-0522-69AC-4EFB-280733EFE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32" y="1756226"/>
            <a:ext cx="3726955" cy="2762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241E79-351B-0079-9F5C-D3EDA6CA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969" y="1756228"/>
            <a:ext cx="3683109" cy="2762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9FB5-0CF0-3AB2-5CFF-811F2A8E0F68}"/>
              </a:ext>
            </a:extLst>
          </p:cNvPr>
          <p:cNvSpPr txBox="1"/>
          <p:nvPr/>
        </p:nvSpPr>
        <p:spPr>
          <a:xfrm>
            <a:off x="5718629" y="481874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5C06E-BD8B-3E5C-E4AF-969068BFBBDC}"/>
              </a:ext>
            </a:extLst>
          </p:cNvPr>
          <p:cNvSpPr txBox="1"/>
          <p:nvPr/>
        </p:nvSpPr>
        <p:spPr>
          <a:xfrm>
            <a:off x="1640114" y="476068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0B20F-8D13-E2C4-A739-5B5033A3D7A7}"/>
              </a:ext>
            </a:extLst>
          </p:cNvPr>
          <p:cNvSpPr txBox="1"/>
          <p:nvPr/>
        </p:nvSpPr>
        <p:spPr>
          <a:xfrm>
            <a:off x="9710057" y="490582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00012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717DB7-185A-08B6-D014-1E7CC165A3DA}"/>
              </a:ext>
            </a:extLst>
          </p:cNvPr>
          <p:cNvSpPr txBox="1"/>
          <p:nvPr/>
        </p:nvSpPr>
        <p:spPr>
          <a:xfrm>
            <a:off x="308758" y="237506"/>
            <a:ext cx="116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DF8FF-04C9-14B4-0D17-D89B550A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6838"/>
            <a:ext cx="4457700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FE366-87A9-04A7-6CA9-B608073A5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48" y="1514888"/>
            <a:ext cx="38227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8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8FD29-61F6-15E0-C987-A7FB9DE872AC}"/>
              </a:ext>
            </a:extLst>
          </p:cNvPr>
          <p:cNvSpPr txBox="1"/>
          <p:nvPr/>
        </p:nvSpPr>
        <p:spPr>
          <a:xfrm>
            <a:off x="415636" y="35626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4E66C-41FF-D126-CA5A-4A680853935A}"/>
              </a:ext>
            </a:extLst>
          </p:cNvPr>
          <p:cNvSpPr txBox="1"/>
          <p:nvPr/>
        </p:nvSpPr>
        <p:spPr>
          <a:xfrm>
            <a:off x="2624118" y="1581213"/>
            <a:ext cx="61032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CARLA enables safe and scalable testing of AVs under rare and risky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 can effectively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temporal 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to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it suitable for early warning systems in AVs.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diverse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adversarial sensor failures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other public datasets and do comparation with others frameworks.</a:t>
            </a:r>
          </a:p>
        </p:txBody>
      </p:sp>
    </p:spTree>
    <p:extLst>
      <p:ext uri="{BB962C8B-B14F-4D97-AF65-F5344CB8AC3E}">
        <p14:creationId xmlns:p14="http://schemas.microsoft.com/office/powerpoint/2010/main" val="230748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6C10C1-C554-A6C2-ADBA-541C5C2273C3}"/>
              </a:ext>
            </a:extLst>
          </p:cNvPr>
          <p:cNvSpPr txBox="1"/>
          <p:nvPr/>
        </p:nvSpPr>
        <p:spPr>
          <a:xfrm>
            <a:off x="2208810" y="2105561"/>
            <a:ext cx="6757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00077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247</TotalTime>
  <Words>420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Autonomous Driving System Fault Prediction in Complex Scenarios Using CARLA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 System Fault Prediction in Complex Scenarios Using CARLA</dc:title>
  <dc:creator>Daze Lu</dc:creator>
  <cp:lastModifiedBy>大泽 陆</cp:lastModifiedBy>
  <cp:revision>3</cp:revision>
  <dcterms:created xsi:type="dcterms:W3CDTF">2025-05-07T06:14:06Z</dcterms:created>
  <dcterms:modified xsi:type="dcterms:W3CDTF">2025-05-07T20:05:42Z</dcterms:modified>
</cp:coreProperties>
</file>