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nitial-image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MASTER_SLIDE-image-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CONTENT_SLIDE-image-1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CONTENT_PAGE-image-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itial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AG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00225"/>
            <a:ext cx="82296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2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2022-07-10T10:03:47Z</dcterms:created>
  <dcterms:modified xsi:type="dcterms:W3CDTF">2022-07-10T10:03:47Z</dcterms:modified>
</cp:coreProperties>
</file>