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28" r:id="rId2"/>
    <p:sldId id="268" r:id="rId3"/>
    <p:sldId id="259" r:id="rId4"/>
    <p:sldId id="269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01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9A686-D0B3-4DDE-8500-2E8BBAFDA26D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41F87-137A-4A92-8945-16D26F10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2" name="图片 197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grpSp>
        <p:nvGrpSpPr>
          <p:cNvPr id="19785" name="组合 19784"/>
          <p:cNvGrpSpPr/>
          <p:nvPr/>
        </p:nvGrpSpPr>
        <p:grpSpPr>
          <a:xfrm>
            <a:off x="1663700" y="1897063"/>
            <a:ext cx="8866188" cy="3065463"/>
            <a:chOff x="1663700" y="1897063"/>
            <a:chExt cx="8866188" cy="3065463"/>
          </a:xfrm>
        </p:grpSpPr>
        <p:sp>
          <p:nvSpPr>
            <p:cNvPr id="19776" name="Oval 9590"/>
            <p:cNvSpPr>
              <a:spLocks noChangeArrowheads="1"/>
            </p:cNvSpPr>
            <p:nvPr/>
          </p:nvSpPr>
          <p:spPr bwMode="auto">
            <a:xfrm>
              <a:off x="9312275" y="2600325"/>
              <a:ext cx="1217613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7" name="Rectangle 9591"/>
            <p:cNvSpPr>
              <a:spLocks noChangeArrowheads="1"/>
            </p:cNvSpPr>
            <p:nvPr/>
          </p:nvSpPr>
          <p:spPr bwMode="auto">
            <a:xfrm>
              <a:off x="3370263" y="2600325"/>
              <a:ext cx="6480175" cy="1517650"/>
            </a:xfrm>
            <a:prstGeom prst="rect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8" name="Oval 9592"/>
            <p:cNvSpPr>
              <a:spLocks noChangeArrowheads="1"/>
            </p:cNvSpPr>
            <p:nvPr/>
          </p:nvSpPr>
          <p:spPr bwMode="auto">
            <a:xfrm>
              <a:off x="1663700" y="2600325"/>
              <a:ext cx="1216025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9" name="Freeform 9593"/>
            <p:cNvSpPr>
              <a:spLocks/>
            </p:cNvSpPr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0" name="Freeform 9594"/>
            <p:cNvSpPr>
              <a:spLocks/>
            </p:cNvSpPr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1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2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3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4" name="Freeform 9598"/>
            <p:cNvSpPr>
              <a:spLocks noEditPoints="1"/>
            </p:cNvSpPr>
            <p:nvPr/>
          </p:nvSpPr>
          <p:spPr bwMode="auto">
            <a:xfrm>
              <a:off x="2787650" y="2527300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126038" y="3513365"/>
            <a:ext cx="5149850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126038" y="2644286"/>
            <a:ext cx="5149850" cy="1113258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039" y="4350006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26039" y="4721481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209675" y="1959712"/>
            <a:ext cx="9950219" cy="2232356"/>
            <a:chOff x="1406100" y="1897063"/>
            <a:chExt cx="13663597" cy="3065463"/>
          </a:xfrm>
        </p:grpSpPr>
        <p:sp>
          <p:nvSpPr>
            <p:cNvPr id="47" name="Rectangle 9591"/>
            <p:cNvSpPr>
              <a:spLocks noChangeArrowheads="1"/>
            </p:cNvSpPr>
            <p:nvPr/>
          </p:nvSpPr>
          <p:spPr bwMode="auto">
            <a:xfrm>
              <a:off x="1406100" y="2763672"/>
              <a:ext cx="13663597" cy="1190957"/>
            </a:xfrm>
            <a:prstGeom prst="roundRect">
              <a:avLst>
                <a:gd name="adj" fmla="val 50000"/>
              </a:avLst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9593"/>
            <p:cNvSpPr>
              <a:spLocks/>
            </p:cNvSpPr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9594"/>
            <p:cNvSpPr>
              <a:spLocks/>
            </p:cNvSpPr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84534" y="2810132"/>
            <a:ext cx="5986992" cy="428625"/>
          </a:xfr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84534" y="3556529"/>
            <a:ext cx="5986992" cy="628967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9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2184889" y="2336104"/>
            <a:ext cx="1356650" cy="147957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8000" b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4D45E-A81D-4B87-8B81-B04F2848E8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911387-7502-4BDF-903F-894769DE1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0E220-FF2A-4CD9-AE7C-F8B495615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 hasCustomPrompt="1"/>
          </p:nvPr>
        </p:nvSpPr>
        <p:spPr>
          <a:xfrm>
            <a:off x="695325" y="1125538"/>
            <a:ext cx="10801350" cy="51419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E1B1C-02A9-4F53-AF6E-99BDAFE70D7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EFAEDE-007A-4526-BE87-840C463B5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FE8DB-F0A1-4B01-BAFF-20FF07957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886D089-5D36-40F1-B3E8-D40E3604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2022/4/8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39A8E50-808E-45E5-857A-3808934B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6DC2456-C54B-4DC3-A9EC-D55E5C61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sp>
        <p:nvSpPr>
          <p:cNvPr id="204" name="平行四边形 203"/>
          <p:cNvSpPr/>
          <p:nvPr/>
        </p:nvSpPr>
        <p:spPr>
          <a:xfrm>
            <a:off x="0" y="0"/>
            <a:ext cx="4093367" cy="6858000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56980" y="2342262"/>
            <a:ext cx="6052345" cy="134688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056980" y="3788961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0993" y="1896266"/>
            <a:ext cx="3062287" cy="3065463"/>
            <a:chOff x="4668043" y="808374"/>
            <a:chExt cx="3062287" cy="3065463"/>
          </a:xfrm>
        </p:grpSpPr>
        <p:sp>
          <p:nvSpPr>
            <p:cNvPr id="198" name="Freeform 9593"/>
            <p:cNvSpPr>
              <a:spLocks/>
            </p:cNvSpPr>
            <p:nvPr/>
          </p:nvSpPr>
          <p:spPr bwMode="auto">
            <a:xfrm>
              <a:off x="4668043" y="808374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594"/>
            <p:cNvSpPr>
              <a:spLocks/>
            </p:cNvSpPr>
            <p:nvPr/>
          </p:nvSpPr>
          <p:spPr bwMode="auto">
            <a:xfrm>
              <a:off x="6082505" y="1154449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9595"/>
            <p:cNvSpPr>
              <a:spLocks noChangeArrowheads="1"/>
            </p:cNvSpPr>
            <p:nvPr/>
          </p:nvSpPr>
          <p:spPr bwMode="auto">
            <a:xfrm>
              <a:off x="4860130" y="1002049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Oval 9596"/>
            <p:cNvSpPr>
              <a:spLocks noChangeArrowheads="1"/>
            </p:cNvSpPr>
            <p:nvPr/>
          </p:nvSpPr>
          <p:spPr bwMode="auto">
            <a:xfrm>
              <a:off x="5056980" y="1198899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9597"/>
            <p:cNvSpPr>
              <a:spLocks noChangeShapeType="1"/>
            </p:cNvSpPr>
            <p:nvPr/>
          </p:nvSpPr>
          <p:spPr bwMode="auto">
            <a:xfrm>
              <a:off x="7425530" y="2340311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598"/>
            <p:cNvSpPr>
              <a:spLocks noEditPoints="1"/>
            </p:cNvSpPr>
            <p:nvPr/>
          </p:nvSpPr>
          <p:spPr bwMode="auto">
            <a:xfrm>
              <a:off x="5301455" y="1438611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056980" y="4172342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610599" y="0"/>
            <a:ext cx="2895369" cy="537029"/>
            <a:chOff x="4579851" y="0"/>
            <a:chExt cx="2895369" cy="537029"/>
          </a:xfrm>
        </p:grpSpPr>
        <p:sp>
          <p:nvSpPr>
            <p:cNvPr id="9" name="等腰三角形 8"/>
            <p:cNvSpPr/>
            <p:nvPr/>
          </p:nvSpPr>
          <p:spPr>
            <a:xfrm flipV="1">
              <a:off x="5226657" y="0"/>
              <a:ext cx="1601756" cy="5370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6078893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4579851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框 45"/>
          <p:cNvSpPr/>
          <p:nvPr userDrawn="1"/>
        </p:nvSpPr>
        <p:spPr>
          <a:xfrm>
            <a:off x="-600" y="1019174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af://n53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24560B6-BCA4-41A9-A592-7E3EA0D6C2F6}"/>
              </a:ext>
            </a:extLst>
          </p:cNvPr>
          <p:cNvSpPr txBox="1"/>
          <p:nvPr/>
        </p:nvSpPr>
        <p:spPr>
          <a:xfrm>
            <a:off x="2476254" y="3003935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孙含笑 陆知行 陶文琪 徐梓峻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A58C6-1571-480B-9648-4CB96E4BE0F8}"/>
              </a:ext>
            </a:extLst>
          </p:cNvPr>
          <p:cNvSpPr txBox="1"/>
          <p:nvPr/>
        </p:nvSpPr>
        <p:spPr>
          <a:xfrm>
            <a:off x="2476254" y="1741472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分析模型报告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503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状态图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F526F-017C-4425-88C6-82E9CF4C0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7" y="1221166"/>
            <a:ext cx="10011206" cy="53330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A69985-476B-4402-9DBC-DB726DEB1039}"/>
              </a:ext>
            </a:extLst>
          </p:cNvPr>
          <p:cNvSpPr txBox="1"/>
          <p:nvPr/>
        </p:nvSpPr>
        <p:spPr>
          <a:xfrm>
            <a:off x="695325" y="117419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）用户状态图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1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状态图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69985-476B-4402-9DBC-DB726DEB1039}"/>
              </a:ext>
            </a:extLst>
          </p:cNvPr>
          <p:cNvSpPr txBox="1"/>
          <p:nvPr/>
        </p:nvSpPr>
        <p:spPr>
          <a:xfrm>
            <a:off x="747743" y="1209572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状态图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B92833-1D87-4696-AAD5-40A6F4D7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38" y="1117600"/>
            <a:ext cx="3374431" cy="511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9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结构化分析模型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890144" y="3544731"/>
            <a:ext cx="5986992" cy="628967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7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功能模型——每个用例的场景描述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7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类建模——类图</a:t>
            </a:r>
            <a:endParaRPr lang="zh-CN" altLang="zh-CN" sz="7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04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1CE797-45ED-4432-B317-B5B3AB06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78" y="1256801"/>
            <a:ext cx="3097039" cy="48492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用户类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6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管理员类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0C85A-6D6F-45F1-80F0-E3FA8A85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14" y="1722441"/>
            <a:ext cx="3398028" cy="421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2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注册类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B8273-3935-4B8B-8495-25F754B3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53" y="1722441"/>
            <a:ext cx="3230695" cy="4283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65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0902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登录类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80153-613B-4BC5-8BAE-B938F204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817370"/>
            <a:ext cx="2996872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00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一键制作类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87B112-566E-4A1C-BF41-8FD872C2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371" y="2110424"/>
            <a:ext cx="3011621" cy="373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48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任务发布类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B3E434-62C6-4C4B-AEA4-CC761263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8" y="2153266"/>
            <a:ext cx="2990973" cy="3447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7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任务接受类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6773CA-3FBA-491B-A081-B8E1A1A0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38" y="1735879"/>
            <a:ext cx="2908382" cy="386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9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>
            <a:extLst>
              <a:ext uri="{FF2B5EF4-FFF2-40B4-BE49-F238E27FC236}">
                <a16:creationId xmlns:a16="http://schemas.microsoft.com/office/drawing/2014/main" id="{E76357EA-3CCB-46C9-B6B0-A789C8985106}"/>
              </a:ext>
            </a:extLst>
          </p:cNvPr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>
            <a:extLst>
              <a:ext uri="{FF2B5EF4-FFF2-40B4-BE49-F238E27FC236}">
                <a16:creationId xmlns:a16="http://schemas.microsoft.com/office/drawing/2014/main" id="{3A7BA504-E812-4C5C-B4F4-359F36CDB38B}"/>
              </a:ext>
            </a:extLst>
          </p:cNvPr>
          <p:cNvSpPr/>
          <p:nvPr/>
        </p:nvSpPr>
        <p:spPr>
          <a:xfrm>
            <a:off x="858100" y="3327022"/>
            <a:ext cx="2541000" cy="562912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/>
              <a:t>CONTENTS</a:t>
            </a:r>
          </a:p>
        </p:txBody>
      </p:sp>
      <p:grpSp>
        <p:nvGrpSpPr>
          <p:cNvPr id="10" name="í$lïḑê">
            <a:extLst>
              <a:ext uri="{FF2B5EF4-FFF2-40B4-BE49-F238E27FC236}">
                <a16:creationId xmlns:a16="http://schemas.microsoft.com/office/drawing/2014/main" id="{6461DDBA-C0D7-4865-A0C0-00DE650E0F83}"/>
              </a:ext>
            </a:extLst>
          </p:cNvPr>
          <p:cNvGrpSpPr/>
          <p:nvPr/>
        </p:nvGrpSpPr>
        <p:grpSpPr>
          <a:xfrm>
            <a:off x="4705499" y="2380764"/>
            <a:ext cx="6512355" cy="663248"/>
            <a:chOff x="4770733" y="1139750"/>
            <a:chExt cx="6512355" cy="663248"/>
          </a:xfrm>
        </p:grpSpPr>
        <p:sp>
          <p:nvSpPr>
            <p:cNvPr id="11" name="i$ḷïďê">
              <a:extLst>
                <a:ext uri="{FF2B5EF4-FFF2-40B4-BE49-F238E27FC236}">
                  <a16:creationId xmlns:a16="http://schemas.microsoft.com/office/drawing/2014/main" id="{FB2305DF-8418-44C1-9F48-32886E313157}"/>
                </a:ext>
              </a:extLst>
            </p:cNvPr>
            <p:cNvSpPr/>
            <p:nvPr/>
          </p:nvSpPr>
          <p:spPr bwMode="auto">
            <a:xfrm>
              <a:off x="4770733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>
                <a:lnSpc>
                  <a:spcPct val="150000"/>
                </a:lnSpc>
                <a:spcAft>
                  <a:spcPts val="515"/>
                </a:spcAf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结构化分析模型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íṣlîḍè">
              <a:extLst>
                <a:ext uri="{FF2B5EF4-FFF2-40B4-BE49-F238E27FC236}">
                  <a16:creationId xmlns:a16="http://schemas.microsoft.com/office/drawing/2014/main" id="{E44C515F-63B7-432B-B016-1D0AB9BBA5EB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íṩḻídè">
            <a:extLst>
              <a:ext uri="{FF2B5EF4-FFF2-40B4-BE49-F238E27FC236}">
                <a16:creationId xmlns:a16="http://schemas.microsoft.com/office/drawing/2014/main" id="{EF93EF4D-F3B6-436C-9DD2-1AEFF401082D}"/>
              </a:ext>
            </a:extLst>
          </p:cNvPr>
          <p:cNvGrpSpPr/>
          <p:nvPr/>
        </p:nvGrpSpPr>
        <p:grpSpPr>
          <a:xfrm>
            <a:off x="4705499" y="3961307"/>
            <a:ext cx="6749755" cy="663248"/>
            <a:chOff x="4770733" y="1139750"/>
            <a:chExt cx="6749755" cy="663248"/>
          </a:xfrm>
        </p:grpSpPr>
        <p:sp>
          <p:nvSpPr>
            <p:cNvPr id="14" name="ïŝļiḋè">
              <a:extLst>
                <a:ext uri="{FF2B5EF4-FFF2-40B4-BE49-F238E27FC236}">
                  <a16:creationId xmlns:a16="http://schemas.microsoft.com/office/drawing/2014/main" id="{0CAF0056-3246-4C2C-B1F9-4866A5FAB973}"/>
                </a:ext>
              </a:extLst>
            </p:cNvPr>
            <p:cNvSpPr/>
            <p:nvPr/>
          </p:nvSpPr>
          <p:spPr bwMode="auto">
            <a:xfrm>
              <a:off x="4770734" y="1139750"/>
              <a:ext cx="6749754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en-US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面向对象分析模型</a:t>
              </a:r>
              <a:endParaRPr lang="en-US" altLang="zh-CN" dirty="0"/>
            </a:p>
          </p:txBody>
        </p:sp>
        <p:sp>
          <p:nvSpPr>
            <p:cNvPr id="15" name="íşḻide">
              <a:extLst>
                <a:ext uri="{FF2B5EF4-FFF2-40B4-BE49-F238E27FC236}">
                  <a16:creationId xmlns:a16="http://schemas.microsoft.com/office/drawing/2014/main" id="{1A9B7B93-E161-45FF-B105-FE875E085CE5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80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私信类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4C0D04-8525-439D-994C-4CC3D8F5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525156"/>
            <a:ext cx="2908382" cy="3610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15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8C4B4-421F-4047-B791-C34B5C16A118}"/>
              </a:ext>
            </a:extLst>
          </p:cNvPr>
          <p:cNvSpPr txBox="1"/>
          <p:nvPr/>
        </p:nvSpPr>
        <p:spPr>
          <a:xfrm>
            <a:off x="695325" y="1256801"/>
            <a:ext cx="609698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作品展示类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5319E7-04ED-43B7-8E2B-8A9CC2C8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26" y="1780158"/>
            <a:ext cx="2629667" cy="277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86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3071F847-D2EC-4DCD-B858-B86F5AB1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2" y="1392249"/>
            <a:ext cx="9610049" cy="44481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33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D186D-0088-4B58-A579-DCB6842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F6BC1-8646-495A-801C-5BC245C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2BF27-4291-4480-9D66-C1EA23F1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C6AB35-0B79-4C74-A09C-F72BE7399408}"/>
              </a:ext>
            </a:extLst>
          </p:cNvPr>
          <p:cNvSpPr txBox="1"/>
          <p:nvPr/>
        </p:nvSpPr>
        <p:spPr>
          <a:xfrm>
            <a:off x="2752725" y="3210351"/>
            <a:ext cx="6096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4800" b="1" dirty="0">
                <a:effectLst/>
                <a:ea typeface="宋体" panose="02010600030101010101" pitchFamily="2" charset="-122"/>
                <a:cs typeface="楷体" panose="02010609060101010101" pitchFamily="49" charset="-122"/>
              </a:rPr>
              <a:t>谢谢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29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结构化分析模型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数据流图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ER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图 状态图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72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数据流图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5" name="Group 808">
            <a:extLst>
              <a:ext uri="{FF2B5EF4-FFF2-40B4-BE49-F238E27FC236}">
                <a16:creationId xmlns:a16="http://schemas.microsoft.com/office/drawing/2014/main" id="{8EAEFC8D-FA83-40F4-993E-3489153CD7E9}"/>
              </a:ext>
            </a:extLst>
          </p:cNvPr>
          <p:cNvGrpSpPr/>
          <p:nvPr/>
        </p:nvGrpSpPr>
        <p:grpSpPr>
          <a:xfrm>
            <a:off x="825910" y="1221166"/>
            <a:ext cx="10253078" cy="4772579"/>
            <a:chOff x="0" y="0"/>
            <a:chExt cx="5989696" cy="3534480"/>
          </a:xfrm>
        </p:grpSpPr>
        <p:sp>
          <p:nvSpPr>
            <p:cNvPr id="16" name="Shape 1052">
              <a:extLst>
                <a:ext uri="{FF2B5EF4-FFF2-40B4-BE49-F238E27FC236}">
                  <a16:creationId xmlns:a16="http://schemas.microsoft.com/office/drawing/2014/main" id="{8D4226D8-E3C1-4C4F-B1E3-A7D5CD34141D}"/>
                </a:ext>
              </a:extLst>
            </p:cNvPr>
            <p:cNvSpPr/>
            <p:nvPr/>
          </p:nvSpPr>
          <p:spPr>
            <a:xfrm>
              <a:off x="0" y="213525"/>
              <a:ext cx="5650950" cy="9529"/>
            </a:xfrm>
            <a:custGeom>
              <a:avLst/>
              <a:gdLst/>
              <a:ahLst/>
              <a:cxnLst/>
              <a:rect l="0" t="0" r="0" b="0"/>
              <a:pathLst>
                <a:path w="5650950" h="9529">
                  <a:moveTo>
                    <a:pt x="0" y="0"/>
                  </a:moveTo>
                  <a:lnTo>
                    <a:pt x="5650950" y="0"/>
                  </a:lnTo>
                  <a:lnTo>
                    <a:pt x="5650950" y="9529"/>
                  </a:lnTo>
                  <a:lnTo>
                    <a:pt x="0" y="952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EE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22085D23-1E00-4A2D-B51A-96014EB0D6CB}"/>
                </a:ext>
              </a:extLst>
            </p:cNvPr>
            <p:cNvSpPr/>
            <p:nvPr/>
          </p:nvSpPr>
          <p:spPr>
            <a:xfrm>
              <a:off x="5641421" y="0"/>
              <a:ext cx="74900" cy="30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1700" b="1" u="none" strike="noStrike" kern="100">
                  <a:solidFill>
                    <a:srgbClr val="4183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2"/>
                </a:rPr>
                <a:t> 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5">
              <a:extLst>
                <a:ext uri="{FF2B5EF4-FFF2-40B4-BE49-F238E27FC236}">
                  <a16:creationId xmlns:a16="http://schemas.microsoft.com/office/drawing/2014/main" id="{4B767126-F7CD-456A-905F-ABCA84DBBB5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746" y="151533"/>
              <a:ext cx="5650950" cy="3382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数据流图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9" name="Picture 45">
            <a:extLst>
              <a:ext uri="{FF2B5EF4-FFF2-40B4-BE49-F238E27FC236}">
                <a16:creationId xmlns:a16="http://schemas.microsoft.com/office/drawing/2014/main" id="{F3BF88C3-DEB5-432A-9612-DFD972319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734" y="1280067"/>
            <a:ext cx="10894940" cy="48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数据流图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Picture 67">
            <a:extLst>
              <a:ext uri="{FF2B5EF4-FFF2-40B4-BE49-F238E27FC236}">
                <a16:creationId xmlns:a16="http://schemas.microsoft.com/office/drawing/2014/main" id="{C6E8801C-80E7-4B23-A749-3D2EB295BF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2676" y="1451927"/>
            <a:ext cx="10264877" cy="46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数据流图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Picture 98">
            <a:extLst>
              <a:ext uri="{FF2B5EF4-FFF2-40B4-BE49-F238E27FC236}">
                <a16:creationId xmlns:a16="http://schemas.microsoft.com/office/drawing/2014/main" id="{4C520A1D-6B77-4033-ABD9-BA86FD5B07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635" y="1108710"/>
            <a:ext cx="10483152" cy="51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2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数据流图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Picture 118">
            <a:extLst>
              <a:ext uri="{FF2B5EF4-FFF2-40B4-BE49-F238E27FC236}">
                <a16:creationId xmlns:a16="http://schemas.microsoft.com/office/drawing/2014/main" id="{702C42B1-8A2B-4F5D-A4EA-600A450600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715" y="1362752"/>
            <a:ext cx="10034802" cy="45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9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ER</a:t>
            </a:r>
            <a:r>
              <a:rPr lang="zh-CN" altLang="en-US" dirty="0"/>
              <a:t>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8765F-F06B-473E-B3EE-9B357EC9C6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70" y="1581027"/>
            <a:ext cx="9073207" cy="471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173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8dcc2c68-032a-425d-8c4b-176dab27e949"/>
</p:tagLst>
</file>

<file path=ppt/theme/theme1.xml><?xml version="1.0" encoding="utf-8"?>
<a:theme xmlns:a="http://schemas.openxmlformats.org/drawingml/2006/main" name="主题3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353B"/>
      </a:accent1>
      <a:accent2>
        <a:srgbClr val="F48E2A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415676A9-E457-46A8-BCEB-CA12B6EEC35E}" vid="{F30D948F-528F-48EA-9603-9914A126DD7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</TotalTime>
  <Words>161</Words>
  <Application>Microsoft Office PowerPoint</Application>
  <PresentationFormat>宽屏</PresentationFormat>
  <Paragraphs>67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Impact</vt:lpstr>
      <vt:lpstr>主题3</vt:lpstr>
      <vt:lpstr>PowerPoint 演示文稿</vt:lpstr>
      <vt:lpstr>PowerPoint 演示文稿</vt:lpstr>
      <vt:lpstr>结构化分析模型</vt:lpstr>
      <vt:lpstr>1.1数据流图</vt:lpstr>
      <vt:lpstr>1.1数据流图</vt:lpstr>
      <vt:lpstr>1.1数据流图</vt:lpstr>
      <vt:lpstr>1.1数据流图</vt:lpstr>
      <vt:lpstr>1.1数据流图</vt:lpstr>
      <vt:lpstr>1.2 ER图</vt:lpstr>
      <vt:lpstr>1.3 状态图</vt:lpstr>
      <vt:lpstr>1.3 状态图</vt:lpstr>
      <vt:lpstr>结构化分析模型</vt:lpstr>
      <vt:lpstr>2.1类图</vt:lpstr>
      <vt:lpstr>2.1类图</vt:lpstr>
      <vt:lpstr>2.1类图</vt:lpstr>
      <vt:lpstr>2.1类图</vt:lpstr>
      <vt:lpstr>2.1类图</vt:lpstr>
      <vt:lpstr>2.1类图</vt:lpstr>
      <vt:lpstr>2.1类图</vt:lpstr>
      <vt:lpstr>2.1类图</vt:lpstr>
      <vt:lpstr>2.1类图</vt:lpstr>
      <vt:lpstr>2.1类图</vt:lpstr>
      <vt:lpstr>2.2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XU ZIJUN</cp:lastModifiedBy>
  <cp:revision>9</cp:revision>
  <cp:lastPrinted>2018-02-05T16:00:00Z</cp:lastPrinted>
  <dcterms:created xsi:type="dcterms:W3CDTF">2018-02-05T16:00:00Z</dcterms:created>
  <dcterms:modified xsi:type="dcterms:W3CDTF">2022-04-08T01:49:42Z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8dcc2c68-032a-425d-8c4b-176dab27e949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2018-08-21T07:30:22.0162641Z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