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2" r:id="rId2"/>
    <p:sldId id="304" r:id="rId3"/>
    <p:sldId id="305" r:id="rId4"/>
    <p:sldId id="306" r:id="rId5"/>
    <p:sldId id="313" r:id="rId6"/>
    <p:sldId id="307" r:id="rId7"/>
    <p:sldId id="262" r:id="rId8"/>
    <p:sldId id="314" r:id="rId9"/>
    <p:sldId id="315" r:id="rId10"/>
    <p:sldId id="308" r:id="rId11"/>
    <p:sldId id="320" r:id="rId12"/>
    <p:sldId id="319" r:id="rId13"/>
    <p:sldId id="309" r:id="rId14"/>
    <p:sldId id="317" r:id="rId15"/>
    <p:sldId id="316" r:id="rId16"/>
    <p:sldId id="31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3C6"/>
    <a:srgbClr val="82A3B6"/>
    <a:srgbClr val="DFC3BA"/>
    <a:srgbClr val="7CBEE0"/>
    <a:srgbClr val="C8C8C8"/>
    <a:srgbClr val="F0F0F0"/>
    <a:srgbClr val="75C2F6"/>
    <a:srgbClr val="1A9FE2"/>
    <a:srgbClr val="448EF6"/>
    <a:srgbClr val="45A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6314" autoAdjust="0"/>
  </p:normalViewPr>
  <p:slideViewPr>
    <p:cSldViewPr snapToGrid="0" showGuides="1">
      <p:cViewPr varScale="1">
        <p:scale>
          <a:sx n="72" d="100"/>
          <a:sy n="72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342B-26E9-48BD-9796-9756E2A7FD0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12E6-6BBC-4F0D-B688-B830A438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5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2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1PPT模板网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DB5D7-7E19-4974-B6C8-9B42C368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795-5BDE-4FB8-8FBE-5CFAD98EE4C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E3CB-940F-49C2-99AA-7D77076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20F81-BEE6-4179-91EE-593F63C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C5BA1D-B28C-4AA9-9628-4A8F1ED1CBE3}"/>
              </a:ext>
            </a:extLst>
          </p:cNvPr>
          <p:cNvGrpSpPr/>
          <p:nvPr userDrawn="1"/>
        </p:nvGrpSpPr>
        <p:grpSpPr>
          <a:xfrm>
            <a:off x="-457200" y="-424901"/>
            <a:ext cx="13282537" cy="7952185"/>
            <a:chOff x="-457200" y="-424901"/>
            <a:chExt cx="13282537" cy="79521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0D7AEB-22C4-419C-BA8A-4DD588DB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CC4B1B-95D6-4A50-AC6D-A1A50E080E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B3503E-2C7F-45BB-AFBD-628F9678EE82}"/>
                </a:ext>
              </a:extLst>
            </p:cNvPr>
            <p:cNvGrpSpPr/>
            <p:nvPr/>
          </p:nvGrpSpPr>
          <p:grpSpPr>
            <a:xfrm>
              <a:off x="9997492" y="1"/>
              <a:ext cx="2194507" cy="1892299"/>
              <a:chOff x="5875814" y="1"/>
              <a:chExt cx="6316186" cy="5446376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4478B01-4B55-45AB-A288-082864DD7B09}"/>
                  </a:ext>
                </a:extLst>
              </p:cNvPr>
              <p:cNvSpPr/>
              <p:nvPr/>
            </p:nvSpPr>
            <p:spPr>
              <a:xfrm>
                <a:off x="7905615" y="1"/>
                <a:ext cx="4286385" cy="3081976"/>
              </a:xfrm>
              <a:custGeom>
                <a:avLst/>
                <a:gdLst>
                  <a:gd name="connsiteX0" fmla="*/ 1597152 w 1597152"/>
                  <a:gd name="connsiteY0" fmla="*/ 0 h 1306067"/>
                  <a:gd name="connsiteX1" fmla="*/ 1597152 w 1597152"/>
                  <a:gd name="connsiteY1" fmla="*/ 1152144 h 1306067"/>
                  <a:gd name="connsiteX2" fmla="*/ 1528572 w 1597152"/>
                  <a:gd name="connsiteY2" fmla="*/ 1190244 h 1306067"/>
                  <a:gd name="connsiteX3" fmla="*/ 1331976 w 1597152"/>
                  <a:gd name="connsiteY3" fmla="*/ 1258824 h 1306067"/>
                  <a:gd name="connsiteX4" fmla="*/ 1117092 w 1597152"/>
                  <a:gd name="connsiteY4" fmla="*/ 1290828 h 1306067"/>
                  <a:gd name="connsiteX5" fmla="*/ 1013460 w 1597152"/>
                  <a:gd name="connsiteY5" fmla="*/ 1303020 h 1306067"/>
                  <a:gd name="connsiteX6" fmla="*/ 955548 w 1597152"/>
                  <a:gd name="connsiteY6" fmla="*/ 1306068 h 1306067"/>
                  <a:gd name="connsiteX7" fmla="*/ 862584 w 1597152"/>
                  <a:gd name="connsiteY7" fmla="*/ 1306068 h 1306067"/>
                  <a:gd name="connsiteX8" fmla="*/ 678180 w 1597152"/>
                  <a:gd name="connsiteY8" fmla="*/ 1277112 h 1306067"/>
                  <a:gd name="connsiteX9" fmla="*/ 495300 w 1597152"/>
                  <a:gd name="connsiteY9" fmla="*/ 1191768 h 1306067"/>
                  <a:gd name="connsiteX10" fmla="*/ 399288 w 1597152"/>
                  <a:gd name="connsiteY10" fmla="*/ 1106424 h 1306067"/>
                  <a:gd name="connsiteX11" fmla="*/ 315468 w 1597152"/>
                  <a:gd name="connsiteY11" fmla="*/ 1008888 h 1306067"/>
                  <a:gd name="connsiteX12" fmla="*/ 150876 w 1597152"/>
                  <a:gd name="connsiteY12" fmla="*/ 829056 h 1306067"/>
                  <a:gd name="connsiteX13" fmla="*/ 25908 w 1597152"/>
                  <a:gd name="connsiteY13" fmla="*/ 655320 h 1306067"/>
                  <a:gd name="connsiteX14" fmla="*/ 0 w 1597152"/>
                  <a:gd name="connsiteY14" fmla="*/ 413004 h 1306067"/>
                  <a:gd name="connsiteX15" fmla="*/ 0 w 1597152"/>
                  <a:gd name="connsiteY15" fmla="*/ 246888 h 1306067"/>
                  <a:gd name="connsiteX16" fmla="*/ 45720 w 1597152"/>
                  <a:gd name="connsiteY16" fmla="*/ 0 h 1306067"/>
                  <a:gd name="connsiteX17" fmla="*/ 1597152 w 1597152"/>
                  <a:gd name="connsiteY17" fmla="*/ 0 h 1306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7152" h="1306067">
                    <a:moveTo>
                      <a:pt x="1597152" y="0"/>
                    </a:moveTo>
                    <a:lnTo>
                      <a:pt x="1597152" y="1152144"/>
                    </a:lnTo>
                    <a:cubicBezTo>
                      <a:pt x="1574292" y="1167384"/>
                      <a:pt x="1549908" y="1178052"/>
                      <a:pt x="1528572" y="1190244"/>
                    </a:cubicBezTo>
                    <a:cubicBezTo>
                      <a:pt x="1461516" y="1223772"/>
                      <a:pt x="1397508" y="1248156"/>
                      <a:pt x="1331976" y="1258824"/>
                    </a:cubicBezTo>
                    <a:cubicBezTo>
                      <a:pt x="1260348" y="1271016"/>
                      <a:pt x="1188721" y="1281684"/>
                      <a:pt x="1117092" y="1290828"/>
                    </a:cubicBezTo>
                    <a:cubicBezTo>
                      <a:pt x="1083564" y="1295400"/>
                      <a:pt x="1048512" y="1299972"/>
                      <a:pt x="1013460" y="1303020"/>
                    </a:cubicBezTo>
                    <a:cubicBezTo>
                      <a:pt x="979932" y="1304544"/>
                      <a:pt x="960120" y="1306068"/>
                      <a:pt x="955548" y="1306068"/>
                    </a:cubicBezTo>
                    <a:lnTo>
                      <a:pt x="862584" y="1306068"/>
                    </a:lnTo>
                    <a:cubicBezTo>
                      <a:pt x="801624" y="1298448"/>
                      <a:pt x="737616" y="1293876"/>
                      <a:pt x="678180" y="1277112"/>
                    </a:cubicBezTo>
                    <a:cubicBezTo>
                      <a:pt x="618744" y="1260348"/>
                      <a:pt x="550164" y="1231392"/>
                      <a:pt x="495300" y="1191768"/>
                    </a:cubicBezTo>
                    <a:cubicBezTo>
                      <a:pt x="469392" y="1173480"/>
                      <a:pt x="429768" y="1143000"/>
                      <a:pt x="399288" y="1106424"/>
                    </a:cubicBezTo>
                    <a:cubicBezTo>
                      <a:pt x="370332" y="1074420"/>
                      <a:pt x="342900" y="1040892"/>
                      <a:pt x="315468" y="1008888"/>
                    </a:cubicBezTo>
                    <a:cubicBezTo>
                      <a:pt x="257556" y="941832"/>
                      <a:pt x="208788" y="890016"/>
                      <a:pt x="150876" y="829056"/>
                    </a:cubicBezTo>
                    <a:cubicBezTo>
                      <a:pt x="99060" y="777240"/>
                      <a:pt x="35052" y="713232"/>
                      <a:pt x="25908" y="655320"/>
                    </a:cubicBezTo>
                    <a:cubicBezTo>
                      <a:pt x="21336" y="630936"/>
                      <a:pt x="0" y="440436"/>
                      <a:pt x="0" y="413004"/>
                    </a:cubicBezTo>
                    <a:lnTo>
                      <a:pt x="0" y="246888"/>
                    </a:lnTo>
                    <a:cubicBezTo>
                      <a:pt x="6096" y="164592"/>
                      <a:pt x="16764" y="82296"/>
                      <a:pt x="45720" y="0"/>
                    </a:cubicBezTo>
                    <a:lnTo>
                      <a:pt x="1597152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2727ADB-639A-4531-A1F5-250FBF615C2B}"/>
                  </a:ext>
                </a:extLst>
              </p:cNvPr>
              <p:cNvSpPr/>
              <p:nvPr/>
            </p:nvSpPr>
            <p:spPr>
              <a:xfrm>
                <a:off x="5875814" y="1"/>
                <a:ext cx="6316186" cy="5446376"/>
              </a:xfrm>
              <a:custGeom>
                <a:avLst/>
                <a:gdLst>
                  <a:gd name="connsiteX0" fmla="*/ 818388 w 2368296"/>
                  <a:gd name="connsiteY0" fmla="*/ 0 h 2322576"/>
                  <a:gd name="connsiteX1" fmla="*/ 794004 w 2368296"/>
                  <a:gd name="connsiteY1" fmla="*/ 83820 h 2322576"/>
                  <a:gd name="connsiteX2" fmla="*/ 784860 w 2368296"/>
                  <a:gd name="connsiteY2" fmla="*/ 135636 h 2322576"/>
                  <a:gd name="connsiteX3" fmla="*/ 772668 w 2368296"/>
                  <a:gd name="connsiteY3" fmla="*/ 234696 h 2322576"/>
                  <a:gd name="connsiteX4" fmla="*/ 772668 w 2368296"/>
                  <a:gd name="connsiteY4" fmla="*/ 423672 h 2322576"/>
                  <a:gd name="connsiteX5" fmla="*/ 794004 w 2368296"/>
                  <a:gd name="connsiteY5" fmla="*/ 630936 h 2322576"/>
                  <a:gd name="connsiteX6" fmla="*/ 795528 w 2368296"/>
                  <a:gd name="connsiteY6" fmla="*/ 637032 h 2322576"/>
                  <a:gd name="connsiteX7" fmla="*/ 912876 w 2368296"/>
                  <a:gd name="connsiteY7" fmla="*/ 818388 h 2322576"/>
                  <a:gd name="connsiteX8" fmla="*/ 1094232 w 2368296"/>
                  <a:gd name="connsiteY8" fmla="*/ 1014984 h 2322576"/>
                  <a:gd name="connsiteX9" fmla="*/ 1286256 w 2368296"/>
                  <a:gd name="connsiteY9" fmla="*/ 1203960 h 2322576"/>
                  <a:gd name="connsiteX10" fmla="*/ 1424940 w 2368296"/>
                  <a:gd name="connsiteY10" fmla="*/ 1267968 h 2322576"/>
                  <a:gd name="connsiteX11" fmla="*/ 1478280 w 2368296"/>
                  <a:gd name="connsiteY11" fmla="*/ 1283208 h 2322576"/>
                  <a:gd name="connsiteX12" fmla="*/ 1508760 w 2368296"/>
                  <a:gd name="connsiteY12" fmla="*/ 1289304 h 2322576"/>
                  <a:gd name="connsiteX13" fmla="*/ 1598677 w 2368296"/>
                  <a:gd name="connsiteY13" fmla="*/ 1303020 h 2322576"/>
                  <a:gd name="connsiteX14" fmla="*/ 1767840 w 2368296"/>
                  <a:gd name="connsiteY14" fmla="*/ 1303020 h 2322576"/>
                  <a:gd name="connsiteX15" fmla="*/ 2034540 w 2368296"/>
                  <a:gd name="connsiteY15" fmla="*/ 1267968 h 2322576"/>
                  <a:gd name="connsiteX16" fmla="*/ 2290572 w 2368296"/>
                  <a:gd name="connsiteY16" fmla="*/ 1193292 h 2322576"/>
                  <a:gd name="connsiteX17" fmla="*/ 2368296 w 2368296"/>
                  <a:gd name="connsiteY17" fmla="*/ 1150620 h 2322576"/>
                  <a:gd name="connsiteX18" fmla="*/ 2368296 w 2368296"/>
                  <a:gd name="connsiteY18" fmla="*/ 2193036 h 2322576"/>
                  <a:gd name="connsiteX19" fmla="*/ 2011680 w 2368296"/>
                  <a:gd name="connsiteY19" fmla="*/ 2322576 h 2322576"/>
                  <a:gd name="connsiteX20" fmla="*/ 1940052 w 2368296"/>
                  <a:gd name="connsiteY20" fmla="*/ 2322576 h 2322576"/>
                  <a:gd name="connsiteX21" fmla="*/ 1719072 w 2368296"/>
                  <a:gd name="connsiteY21" fmla="*/ 2272284 h 2322576"/>
                  <a:gd name="connsiteX22" fmla="*/ 1194816 w 2368296"/>
                  <a:gd name="connsiteY22" fmla="*/ 1923288 h 2322576"/>
                  <a:gd name="connsiteX23" fmla="*/ 1152144 w 2368296"/>
                  <a:gd name="connsiteY23" fmla="*/ 1883664 h 2322576"/>
                  <a:gd name="connsiteX24" fmla="*/ 1059180 w 2368296"/>
                  <a:gd name="connsiteY24" fmla="*/ 1801368 h 2322576"/>
                  <a:gd name="connsiteX25" fmla="*/ 826008 w 2368296"/>
                  <a:gd name="connsiteY25" fmla="*/ 1629156 h 2322576"/>
                  <a:gd name="connsiteX26" fmla="*/ 220980 w 2368296"/>
                  <a:gd name="connsiteY26" fmla="*/ 1127760 h 2322576"/>
                  <a:gd name="connsiteX27" fmla="*/ 35052 w 2368296"/>
                  <a:gd name="connsiteY27" fmla="*/ 784860 h 2322576"/>
                  <a:gd name="connsiteX28" fmla="*/ 6096 w 2368296"/>
                  <a:gd name="connsiteY28" fmla="*/ 630936 h 2322576"/>
                  <a:gd name="connsiteX29" fmla="*/ 0 w 2368296"/>
                  <a:gd name="connsiteY29" fmla="*/ 574548 h 2322576"/>
                  <a:gd name="connsiteX30" fmla="*/ 0 w 2368296"/>
                  <a:gd name="connsiteY30" fmla="*/ 466344 h 2322576"/>
                  <a:gd name="connsiteX31" fmla="*/ 9144 w 2368296"/>
                  <a:gd name="connsiteY31" fmla="*/ 379476 h 2322576"/>
                  <a:gd name="connsiteX32" fmla="*/ 21336 w 2368296"/>
                  <a:gd name="connsiteY32" fmla="*/ 315468 h 2322576"/>
                  <a:gd name="connsiteX33" fmla="*/ 150876 w 2368296"/>
                  <a:gd name="connsiteY33" fmla="*/ 0 h 2322576"/>
                  <a:gd name="connsiteX34" fmla="*/ 818388 w 2368296"/>
                  <a:gd name="connsiteY34" fmla="*/ 0 h 232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8296" h="2322576">
                    <a:moveTo>
                      <a:pt x="818388" y="0"/>
                    </a:moveTo>
                    <a:cubicBezTo>
                      <a:pt x="810768" y="27432"/>
                      <a:pt x="800100" y="54864"/>
                      <a:pt x="794004" y="83820"/>
                    </a:cubicBezTo>
                    <a:cubicBezTo>
                      <a:pt x="790956" y="99060"/>
                      <a:pt x="787908" y="118872"/>
                      <a:pt x="784860" y="135636"/>
                    </a:cubicBezTo>
                    <a:cubicBezTo>
                      <a:pt x="780288" y="167640"/>
                      <a:pt x="772668" y="230124"/>
                      <a:pt x="772668" y="234696"/>
                    </a:cubicBezTo>
                    <a:lnTo>
                      <a:pt x="772668" y="423672"/>
                    </a:lnTo>
                    <a:cubicBezTo>
                      <a:pt x="778765" y="493776"/>
                      <a:pt x="786384" y="562356"/>
                      <a:pt x="794004" y="630936"/>
                    </a:cubicBezTo>
                    <a:cubicBezTo>
                      <a:pt x="795528" y="632460"/>
                      <a:pt x="795528" y="635508"/>
                      <a:pt x="795528" y="637032"/>
                    </a:cubicBezTo>
                    <a:cubicBezTo>
                      <a:pt x="794004" y="694944"/>
                      <a:pt x="865632" y="769620"/>
                      <a:pt x="912876" y="818388"/>
                    </a:cubicBezTo>
                    <a:cubicBezTo>
                      <a:pt x="976884" y="883920"/>
                      <a:pt x="1034796" y="943356"/>
                      <a:pt x="1094232" y="1014984"/>
                    </a:cubicBezTo>
                    <a:cubicBezTo>
                      <a:pt x="1147572" y="1078992"/>
                      <a:pt x="1213104" y="1159764"/>
                      <a:pt x="1286256" y="1203960"/>
                    </a:cubicBezTo>
                    <a:cubicBezTo>
                      <a:pt x="1327404" y="1228344"/>
                      <a:pt x="1379220" y="1254252"/>
                      <a:pt x="1424940" y="1267968"/>
                    </a:cubicBezTo>
                    <a:cubicBezTo>
                      <a:pt x="1441704" y="1272540"/>
                      <a:pt x="1459992" y="1278636"/>
                      <a:pt x="1478280" y="1283208"/>
                    </a:cubicBezTo>
                    <a:cubicBezTo>
                      <a:pt x="1485900" y="1286256"/>
                      <a:pt x="1498092" y="1287780"/>
                      <a:pt x="1508760" y="1289304"/>
                    </a:cubicBezTo>
                    <a:cubicBezTo>
                      <a:pt x="1536192" y="1293876"/>
                      <a:pt x="1594104" y="1303020"/>
                      <a:pt x="1598677" y="1303020"/>
                    </a:cubicBezTo>
                    <a:lnTo>
                      <a:pt x="1767840" y="1303020"/>
                    </a:lnTo>
                    <a:cubicBezTo>
                      <a:pt x="1859280" y="1292352"/>
                      <a:pt x="1946148" y="1278636"/>
                      <a:pt x="2034540" y="1267968"/>
                    </a:cubicBezTo>
                    <a:cubicBezTo>
                      <a:pt x="2118360" y="1255776"/>
                      <a:pt x="2203704" y="1234440"/>
                      <a:pt x="2290572" y="1193292"/>
                    </a:cubicBezTo>
                    <a:cubicBezTo>
                      <a:pt x="2314956" y="1181100"/>
                      <a:pt x="2342389" y="1167384"/>
                      <a:pt x="2368296" y="1150620"/>
                    </a:cubicBezTo>
                    <a:lnTo>
                      <a:pt x="2368296" y="2193036"/>
                    </a:lnTo>
                    <a:cubicBezTo>
                      <a:pt x="2249424" y="2275332"/>
                      <a:pt x="2130552" y="2314956"/>
                      <a:pt x="2011680" y="2322576"/>
                    </a:cubicBezTo>
                    <a:cubicBezTo>
                      <a:pt x="1943100" y="2321052"/>
                      <a:pt x="1941577" y="2321052"/>
                      <a:pt x="1940052" y="2322576"/>
                    </a:cubicBezTo>
                    <a:cubicBezTo>
                      <a:pt x="1868424" y="2316480"/>
                      <a:pt x="1789177" y="2298192"/>
                      <a:pt x="1719072" y="2272284"/>
                    </a:cubicBezTo>
                    <a:cubicBezTo>
                      <a:pt x="1546860" y="2209800"/>
                      <a:pt x="1368552" y="2081784"/>
                      <a:pt x="1194816" y="1923288"/>
                    </a:cubicBezTo>
                    <a:cubicBezTo>
                      <a:pt x="1181100" y="1912620"/>
                      <a:pt x="1165860" y="1897380"/>
                      <a:pt x="1152144" y="1883664"/>
                    </a:cubicBezTo>
                    <a:cubicBezTo>
                      <a:pt x="1121665" y="1856232"/>
                      <a:pt x="1091184" y="1827276"/>
                      <a:pt x="1059180" y="1801368"/>
                    </a:cubicBezTo>
                    <a:cubicBezTo>
                      <a:pt x="981456" y="1740408"/>
                      <a:pt x="902208" y="1682496"/>
                      <a:pt x="826008" y="1629156"/>
                    </a:cubicBezTo>
                    <a:cubicBezTo>
                      <a:pt x="621792" y="1484376"/>
                      <a:pt x="400812" y="1342644"/>
                      <a:pt x="220980" y="1127760"/>
                    </a:cubicBezTo>
                    <a:cubicBezTo>
                      <a:pt x="126492" y="1013460"/>
                      <a:pt x="67056" y="899160"/>
                      <a:pt x="35052" y="784860"/>
                    </a:cubicBezTo>
                    <a:cubicBezTo>
                      <a:pt x="25908" y="749808"/>
                      <a:pt x="6096" y="675132"/>
                      <a:pt x="6096" y="630936"/>
                    </a:cubicBezTo>
                    <a:cubicBezTo>
                      <a:pt x="6096" y="626364"/>
                      <a:pt x="0" y="577596"/>
                      <a:pt x="0" y="574548"/>
                    </a:cubicBezTo>
                    <a:lnTo>
                      <a:pt x="0" y="466344"/>
                    </a:lnTo>
                    <a:cubicBezTo>
                      <a:pt x="3048" y="437388"/>
                      <a:pt x="9144" y="384048"/>
                      <a:pt x="9144" y="379476"/>
                    </a:cubicBezTo>
                    <a:cubicBezTo>
                      <a:pt x="9144" y="376428"/>
                      <a:pt x="16764" y="336804"/>
                      <a:pt x="21336" y="315468"/>
                    </a:cubicBezTo>
                    <a:cubicBezTo>
                      <a:pt x="45720" y="210312"/>
                      <a:pt x="85344" y="105156"/>
                      <a:pt x="150876" y="0"/>
                    </a:cubicBezTo>
                    <a:lnTo>
                      <a:pt x="818388" y="0"/>
                    </a:lnTo>
                    <a:close/>
                  </a:path>
                </a:pathLst>
              </a:custGeom>
              <a:solidFill>
                <a:srgbClr val="DFC3B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A3C471-A797-42E7-9E90-C8EC5B4E4045}"/>
                </a:ext>
              </a:extLst>
            </p:cNvPr>
            <p:cNvSpPr/>
            <p:nvPr/>
          </p:nvSpPr>
          <p:spPr>
            <a:xfrm>
              <a:off x="2657" y="2"/>
              <a:ext cx="1927744" cy="1200436"/>
            </a:xfrm>
            <a:custGeom>
              <a:avLst/>
              <a:gdLst>
                <a:gd name="connsiteX0" fmla="*/ 2334768 w 2334767"/>
                <a:gd name="connsiteY0" fmla="*/ 0 h 1653539"/>
                <a:gd name="connsiteX1" fmla="*/ 2148840 w 2334767"/>
                <a:gd name="connsiteY1" fmla="*/ 123444 h 1653539"/>
                <a:gd name="connsiteX2" fmla="*/ 1988820 w 2334767"/>
                <a:gd name="connsiteY2" fmla="*/ 211836 h 1653539"/>
                <a:gd name="connsiteX3" fmla="*/ 1775460 w 2334767"/>
                <a:gd name="connsiteY3" fmla="*/ 498348 h 1653539"/>
                <a:gd name="connsiteX4" fmla="*/ 1580388 w 2334767"/>
                <a:gd name="connsiteY4" fmla="*/ 954024 h 1653539"/>
                <a:gd name="connsiteX5" fmla="*/ 1472184 w 2334767"/>
                <a:gd name="connsiteY5" fmla="*/ 1132332 h 1653539"/>
                <a:gd name="connsiteX6" fmla="*/ 1431036 w 2334767"/>
                <a:gd name="connsiteY6" fmla="*/ 1191768 h 1653539"/>
                <a:gd name="connsiteX7" fmla="*/ 957072 w 2334767"/>
                <a:gd name="connsiteY7" fmla="*/ 1569720 h 1653539"/>
                <a:gd name="connsiteX8" fmla="*/ 583692 w 2334767"/>
                <a:gd name="connsiteY8" fmla="*/ 1652016 h 1653539"/>
                <a:gd name="connsiteX9" fmla="*/ 339852 w 2334767"/>
                <a:gd name="connsiteY9" fmla="*/ 1653540 h 1653539"/>
                <a:gd name="connsiteX10" fmla="*/ 0 w 2334767"/>
                <a:gd name="connsiteY10" fmla="*/ 1527048 h 1653539"/>
                <a:gd name="connsiteX11" fmla="*/ 0 w 2334767"/>
                <a:gd name="connsiteY11" fmla="*/ 0 h 1653539"/>
                <a:gd name="connsiteX12" fmla="*/ 2334768 w 2334767"/>
                <a:gd name="connsiteY12" fmla="*/ 0 h 165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767" h="1653539">
                  <a:moveTo>
                    <a:pt x="2334768" y="0"/>
                  </a:moveTo>
                  <a:cubicBezTo>
                    <a:pt x="2273808" y="42672"/>
                    <a:pt x="2211324" y="85344"/>
                    <a:pt x="2148840" y="123444"/>
                  </a:cubicBezTo>
                  <a:cubicBezTo>
                    <a:pt x="2095500" y="155448"/>
                    <a:pt x="2042160" y="184404"/>
                    <a:pt x="1988820" y="211836"/>
                  </a:cubicBezTo>
                  <a:cubicBezTo>
                    <a:pt x="1871472" y="271272"/>
                    <a:pt x="1807464" y="402336"/>
                    <a:pt x="1775460" y="498348"/>
                  </a:cubicBezTo>
                  <a:cubicBezTo>
                    <a:pt x="1725168" y="646176"/>
                    <a:pt x="1662684" y="801624"/>
                    <a:pt x="1580388" y="954024"/>
                  </a:cubicBezTo>
                  <a:cubicBezTo>
                    <a:pt x="1546860" y="1011936"/>
                    <a:pt x="1511808" y="1072896"/>
                    <a:pt x="1472184" y="1132332"/>
                  </a:cubicBezTo>
                  <a:cubicBezTo>
                    <a:pt x="1459992" y="1150620"/>
                    <a:pt x="1444752" y="1170432"/>
                    <a:pt x="1431036" y="1191768"/>
                  </a:cubicBezTo>
                  <a:cubicBezTo>
                    <a:pt x="1312164" y="1368552"/>
                    <a:pt x="1117092" y="1502664"/>
                    <a:pt x="957072" y="1569720"/>
                  </a:cubicBezTo>
                  <a:cubicBezTo>
                    <a:pt x="835152" y="1620012"/>
                    <a:pt x="707136" y="1641348"/>
                    <a:pt x="583692" y="1652016"/>
                  </a:cubicBezTo>
                  <a:lnTo>
                    <a:pt x="339852" y="1653540"/>
                  </a:lnTo>
                  <a:cubicBezTo>
                    <a:pt x="228600" y="1644396"/>
                    <a:pt x="109728" y="1594104"/>
                    <a:pt x="0" y="1527048"/>
                  </a:cubicBezTo>
                  <a:lnTo>
                    <a:pt x="0" y="0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7EC3C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C9A1D8C-61E9-433E-8734-92BA1BB9EE84}"/>
                </a:ext>
              </a:extLst>
            </p:cNvPr>
            <p:cNvSpPr/>
            <p:nvPr/>
          </p:nvSpPr>
          <p:spPr>
            <a:xfrm>
              <a:off x="2656" y="5491387"/>
              <a:ext cx="6258444" cy="1366614"/>
            </a:xfrm>
            <a:custGeom>
              <a:avLst/>
              <a:gdLst>
                <a:gd name="connsiteX0" fmla="*/ 336804 w 3921252"/>
                <a:gd name="connsiteY0" fmla="*/ 0 h 973835"/>
                <a:gd name="connsiteX1" fmla="*/ 464820 w 3921252"/>
                <a:gd name="connsiteY1" fmla="*/ 13716 h 973835"/>
                <a:gd name="connsiteX2" fmla="*/ 1377696 w 3921252"/>
                <a:gd name="connsiteY2" fmla="*/ 344424 h 973835"/>
                <a:gd name="connsiteX3" fmla="*/ 1850136 w 3921252"/>
                <a:gd name="connsiteY3" fmla="*/ 541020 h 973835"/>
                <a:gd name="connsiteX4" fmla="*/ 2033016 w 3921252"/>
                <a:gd name="connsiteY4" fmla="*/ 600456 h 973835"/>
                <a:gd name="connsiteX5" fmla="*/ 2287524 w 3921252"/>
                <a:gd name="connsiteY5" fmla="*/ 649224 h 973835"/>
                <a:gd name="connsiteX6" fmla="*/ 2697480 w 3921252"/>
                <a:gd name="connsiteY6" fmla="*/ 670560 h 973835"/>
                <a:gd name="connsiteX7" fmla="*/ 2828545 w 3921252"/>
                <a:gd name="connsiteY7" fmla="*/ 679704 h 973835"/>
                <a:gd name="connsiteX8" fmla="*/ 3023616 w 3921252"/>
                <a:gd name="connsiteY8" fmla="*/ 699516 h 973835"/>
                <a:gd name="connsiteX9" fmla="*/ 3921252 w 3921252"/>
                <a:gd name="connsiteY9" fmla="*/ 973836 h 973835"/>
                <a:gd name="connsiteX10" fmla="*/ 0 w 3921252"/>
                <a:gd name="connsiteY10" fmla="*/ 973836 h 973835"/>
                <a:gd name="connsiteX11" fmla="*/ 0 w 3921252"/>
                <a:gd name="connsiteY11" fmla="*/ 79248 h 973835"/>
                <a:gd name="connsiteX12" fmla="*/ 79248 w 3921252"/>
                <a:gd name="connsiteY12" fmla="*/ 36576 h 973835"/>
                <a:gd name="connsiteX13" fmla="*/ 233172 w 3921252"/>
                <a:gd name="connsiteY13" fmla="*/ 3048 h 973835"/>
                <a:gd name="connsiteX14" fmla="*/ 260604 w 3921252"/>
                <a:gd name="connsiteY14" fmla="*/ 0 h 973835"/>
                <a:gd name="connsiteX15" fmla="*/ 336804 w 3921252"/>
                <a:gd name="connsiteY15" fmla="*/ 0 h 97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1252" h="973835">
                  <a:moveTo>
                    <a:pt x="336804" y="0"/>
                  </a:moveTo>
                  <a:lnTo>
                    <a:pt x="464820" y="13716"/>
                  </a:lnTo>
                  <a:cubicBezTo>
                    <a:pt x="768096" y="68580"/>
                    <a:pt x="1075944" y="211836"/>
                    <a:pt x="1377696" y="344424"/>
                  </a:cubicBezTo>
                  <a:cubicBezTo>
                    <a:pt x="1531620" y="411480"/>
                    <a:pt x="1693164" y="486156"/>
                    <a:pt x="1850136" y="541020"/>
                  </a:cubicBezTo>
                  <a:cubicBezTo>
                    <a:pt x="1908048" y="562356"/>
                    <a:pt x="1982724" y="586740"/>
                    <a:pt x="2033016" y="600456"/>
                  </a:cubicBezTo>
                  <a:cubicBezTo>
                    <a:pt x="2089404" y="617220"/>
                    <a:pt x="2217420" y="649224"/>
                    <a:pt x="2287524" y="649224"/>
                  </a:cubicBezTo>
                  <a:lnTo>
                    <a:pt x="2697480" y="670560"/>
                  </a:lnTo>
                  <a:lnTo>
                    <a:pt x="2828545" y="679704"/>
                  </a:lnTo>
                  <a:lnTo>
                    <a:pt x="3023616" y="699516"/>
                  </a:lnTo>
                  <a:cubicBezTo>
                    <a:pt x="3337560" y="737616"/>
                    <a:pt x="3697224" y="818388"/>
                    <a:pt x="3921252" y="973836"/>
                  </a:cubicBezTo>
                  <a:lnTo>
                    <a:pt x="0" y="973836"/>
                  </a:lnTo>
                  <a:lnTo>
                    <a:pt x="0" y="79248"/>
                  </a:lnTo>
                  <a:cubicBezTo>
                    <a:pt x="22860" y="59436"/>
                    <a:pt x="54864" y="47244"/>
                    <a:pt x="79248" y="36576"/>
                  </a:cubicBezTo>
                  <a:cubicBezTo>
                    <a:pt x="106680" y="24384"/>
                    <a:pt x="193548" y="3048"/>
                    <a:pt x="233172" y="3048"/>
                  </a:cubicBezTo>
                  <a:cubicBezTo>
                    <a:pt x="237744" y="3048"/>
                    <a:pt x="251460" y="1524"/>
                    <a:pt x="260604" y="0"/>
                  </a:cubicBezTo>
                  <a:lnTo>
                    <a:pt x="336804" y="0"/>
                  </a:lnTo>
                  <a:close/>
                </a:path>
              </a:pathLst>
            </a:custGeom>
            <a:solidFill>
              <a:srgbClr val="B3E0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2F138F0-A0F1-44F6-9A6C-D1C956EB36F3}"/>
                </a:ext>
              </a:extLst>
            </p:cNvPr>
            <p:cNvSpPr/>
            <p:nvPr/>
          </p:nvSpPr>
          <p:spPr>
            <a:xfrm>
              <a:off x="-457200" y="-424901"/>
              <a:ext cx="3102997" cy="1540159"/>
            </a:xfrm>
            <a:custGeom>
              <a:avLst/>
              <a:gdLst>
                <a:gd name="connsiteX0" fmla="*/ 0 w 8305800"/>
                <a:gd name="connsiteY0" fmla="*/ 3937000 h 4122548"/>
                <a:gd name="connsiteX1" fmla="*/ 2006600 w 8305800"/>
                <a:gd name="connsiteY1" fmla="*/ 4013200 h 4122548"/>
                <a:gd name="connsiteX2" fmla="*/ 3810000 w 8305800"/>
                <a:gd name="connsiteY2" fmla="*/ 2641600 h 4122548"/>
                <a:gd name="connsiteX3" fmla="*/ 6070600 w 8305800"/>
                <a:gd name="connsiteY3" fmla="*/ 2070100 h 4122548"/>
                <a:gd name="connsiteX4" fmla="*/ 7404100 w 8305800"/>
                <a:gd name="connsiteY4" fmla="*/ 1841500 h 4122548"/>
                <a:gd name="connsiteX5" fmla="*/ 8204200 w 8305800"/>
                <a:gd name="connsiteY5" fmla="*/ 292100 h 4122548"/>
                <a:gd name="connsiteX6" fmla="*/ 8204200 w 8305800"/>
                <a:gd name="connsiteY6" fmla="*/ 292100 h 4122548"/>
                <a:gd name="connsiteX7" fmla="*/ 8204200 w 8305800"/>
                <a:gd name="connsiteY7" fmla="*/ 292100 h 4122548"/>
                <a:gd name="connsiteX8" fmla="*/ 8305800 w 8305800"/>
                <a:gd name="connsiteY8" fmla="*/ 0 h 4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05800" h="4122548">
                  <a:moveTo>
                    <a:pt x="0" y="3937000"/>
                  </a:moveTo>
                  <a:cubicBezTo>
                    <a:pt x="685800" y="4083050"/>
                    <a:pt x="1371600" y="4229100"/>
                    <a:pt x="2006600" y="4013200"/>
                  </a:cubicBezTo>
                  <a:cubicBezTo>
                    <a:pt x="2641600" y="3797300"/>
                    <a:pt x="3132667" y="2965450"/>
                    <a:pt x="3810000" y="2641600"/>
                  </a:cubicBezTo>
                  <a:cubicBezTo>
                    <a:pt x="4487333" y="2317750"/>
                    <a:pt x="5471583" y="2203450"/>
                    <a:pt x="6070600" y="2070100"/>
                  </a:cubicBezTo>
                  <a:cubicBezTo>
                    <a:pt x="6669617" y="1936750"/>
                    <a:pt x="7048500" y="2137833"/>
                    <a:pt x="7404100" y="1841500"/>
                  </a:cubicBezTo>
                  <a:cubicBezTo>
                    <a:pt x="7759700" y="1545167"/>
                    <a:pt x="8204200" y="292100"/>
                    <a:pt x="8204200" y="292100"/>
                  </a:cubicBezTo>
                  <a:lnTo>
                    <a:pt x="8204200" y="292100"/>
                  </a:lnTo>
                  <a:lnTo>
                    <a:pt x="8204200" y="292100"/>
                  </a:lnTo>
                  <a:lnTo>
                    <a:pt x="8305800" y="0"/>
                  </a:lnTo>
                </a:path>
              </a:pathLst>
            </a:custGeom>
            <a:noFill/>
            <a:ln w="12700">
              <a:solidFill>
                <a:srgbClr val="C8C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557C58B-7998-496E-A263-C3B5A6648190}"/>
                </a:ext>
              </a:extLst>
            </p:cNvPr>
            <p:cNvSpPr/>
            <p:nvPr/>
          </p:nvSpPr>
          <p:spPr>
            <a:xfrm>
              <a:off x="8966200" y="4348771"/>
              <a:ext cx="3859137" cy="3178513"/>
            </a:xfrm>
            <a:custGeom>
              <a:avLst/>
              <a:gdLst>
                <a:gd name="connsiteX0" fmla="*/ 0 w 7200900"/>
                <a:gd name="connsiteY0" fmla="*/ 5930900 h 5930900"/>
                <a:gd name="connsiteX1" fmla="*/ 1905000 w 7200900"/>
                <a:gd name="connsiteY1" fmla="*/ 4089400 h 5930900"/>
                <a:gd name="connsiteX2" fmla="*/ 4254500 w 7200900"/>
                <a:gd name="connsiteY2" fmla="*/ 3708400 h 5930900"/>
                <a:gd name="connsiteX3" fmla="*/ 5143500 w 7200900"/>
                <a:gd name="connsiteY3" fmla="*/ 1092200 h 5930900"/>
                <a:gd name="connsiteX4" fmla="*/ 7200900 w 7200900"/>
                <a:gd name="connsiteY4" fmla="*/ 0 h 59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900" h="5930900">
                  <a:moveTo>
                    <a:pt x="0" y="5930900"/>
                  </a:moveTo>
                  <a:cubicBezTo>
                    <a:pt x="597958" y="5195358"/>
                    <a:pt x="1195917" y="4459817"/>
                    <a:pt x="1905000" y="4089400"/>
                  </a:cubicBezTo>
                  <a:cubicBezTo>
                    <a:pt x="2614083" y="3718983"/>
                    <a:pt x="3714750" y="4207933"/>
                    <a:pt x="4254500" y="3708400"/>
                  </a:cubicBezTo>
                  <a:cubicBezTo>
                    <a:pt x="4794250" y="3208867"/>
                    <a:pt x="4652433" y="1710267"/>
                    <a:pt x="5143500" y="1092200"/>
                  </a:cubicBezTo>
                  <a:cubicBezTo>
                    <a:pt x="5634567" y="474133"/>
                    <a:pt x="6417733" y="237066"/>
                    <a:pt x="7200900" y="0"/>
                  </a:cubicBezTo>
                </a:path>
              </a:pathLst>
            </a:custGeom>
            <a:noFill/>
            <a:ln w="12700">
              <a:solidFill>
                <a:srgbClr val="82A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C174F-6F3F-42A5-920D-23459B7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C778A-54F0-438B-8936-06D12E8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7EF2-CCE7-4FDD-974E-C30D665D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0795-5BDE-4FB8-8FBE-5CFAD98EE4C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087F-CEDB-45BA-97FF-F16DE54B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4980-E112-43DE-A04E-BB7999990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3760756" y="1931756"/>
            <a:ext cx="48910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PPT</a:t>
            </a:r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一键生成器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7ADF593-9A92-4FD0-871F-C25DE909A83E}"/>
              </a:ext>
            </a:extLst>
          </p:cNvPr>
          <p:cNvCxnSpPr>
            <a:cxnSpLocks/>
          </p:cNvCxnSpPr>
          <p:nvPr/>
        </p:nvCxnSpPr>
        <p:spPr>
          <a:xfrm>
            <a:off x="3347095" y="3628077"/>
            <a:ext cx="54794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2D6188A-C928-4729-9259-3571AFA07C3A}"/>
              </a:ext>
            </a:extLst>
          </p:cNvPr>
          <p:cNvSpPr/>
          <p:nvPr/>
        </p:nvSpPr>
        <p:spPr>
          <a:xfrm>
            <a:off x="3331000" y="3084186"/>
            <a:ext cx="5511594" cy="35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9DE51A-514D-433D-9907-E6CFA6AA7185}"/>
              </a:ext>
            </a:extLst>
          </p:cNvPr>
          <p:cNvGrpSpPr/>
          <p:nvPr/>
        </p:nvGrpSpPr>
        <p:grpSpPr>
          <a:xfrm>
            <a:off x="4056747" y="4408545"/>
            <a:ext cx="4078506" cy="439882"/>
            <a:chOff x="4056747" y="4051795"/>
            <a:chExt cx="4078506" cy="43988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63E9359-699F-48CC-9FD9-68237580B37D}"/>
                </a:ext>
              </a:extLst>
            </p:cNvPr>
            <p:cNvSpPr txBox="1"/>
            <p:nvPr/>
          </p:nvSpPr>
          <p:spPr>
            <a:xfrm>
              <a:off x="4288666" y="411309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汇报人：孙含笑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6B8F77-728B-4829-BD5E-78C3D61850D6}"/>
                </a:ext>
              </a:extLst>
            </p:cNvPr>
            <p:cNvSpPr txBox="1"/>
            <p:nvPr/>
          </p:nvSpPr>
          <p:spPr>
            <a:xfrm>
              <a:off x="6454214" y="4117848"/>
              <a:ext cx="1518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日期：</a:t>
              </a:r>
              <a:r>
                <a:rPr kumimoji="1"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2022/5/20</a:t>
              </a:r>
              <a:endParaRPr kumimoji="1"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E4FFF34-0F76-4A05-ABE7-121683DCBB7B}"/>
                </a:ext>
              </a:extLst>
            </p:cNvPr>
            <p:cNvSpPr/>
            <p:nvPr/>
          </p:nvSpPr>
          <p:spPr>
            <a:xfrm>
              <a:off x="4056747" y="4051795"/>
              <a:ext cx="4078506" cy="4398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7BF212F-EE0C-4C1B-8C2E-441307084ED7}"/>
              </a:ext>
            </a:extLst>
          </p:cNvPr>
          <p:cNvSpPr txBox="1"/>
          <p:nvPr/>
        </p:nvSpPr>
        <p:spPr>
          <a:xfrm>
            <a:off x="3434863" y="3704559"/>
            <a:ext cx="5322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孙含笑 陆知行 徐梓峻 陶文琪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0D2888-F649-4D11-BED5-5CC66B3C8FEB}"/>
              </a:ext>
            </a:extLst>
          </p:cNvPr>
          <p:cNvCxnSpPr>
            <a:cxnSpLocks/>
          </p:cNvCxnSpPr>
          <p:nvPr/>
        </p:nvCxnSpPr>
        <p:spPr>
          <a:xfrm>
            <a:off x="2970855" y="2931567"/>
            <a:ext cx="61556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4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私信模块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03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EFCF3E-BBA9-4A19-B4BC-D351803EEAFC}"/>
              </a:ext>
            </a:extLst>
          </p:cNvPr>
          <p:cNvSpPr txBox="1"/>
          <p:nvPr/>
        </p:nvSpPr>
        <p:spPr>
          <a:xfrm>
            <a:off x="2565400" y="46094134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2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5462411" y="282763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私信模块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221FB2-A136-4699-8A1A-556F6CB0C4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567" y="1254111"/>
            <a:ext cx="11741397" cy="49479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F54BF1-A7F4-4401-8631-09ABE108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44" y="1381125"/>
            <a:ext cx="4924425" cy="5476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43188B-2C56-4666-A292-E997AD74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779" y="1917384"/>
            <a:ext cx="4933950" cy="4657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D96010-7433-4819-B677-3C89543AB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965" y="955359"/>
            <a:ext cx="4933950" cy="5619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FCEC9A-D041-4070-BE43-7B3EDCF66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75" y="282891"/>
            <a:ext cx="4886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4707037" y="357799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私信模块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221FB2-A136-4699-8A1A-556F6CB0C4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567" y="1254111"/>
            <a:ext cx="11741397" cy="4947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45F78C-0990-4F03-871A-34CB2C7D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05" y="1277592"/>
            <a:ext cx="4876800" cy="4924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EF697F-DD10-41DD-A763-05E473A8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59" y="1623401"/>
            <a:ext cx="49053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4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一键生成模块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3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4707037" y="357799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一键生成模块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9DDA5-A058-4A47-930A-CA436D370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6831" y="881019"/>
            <a:ext cx="9897759" cy="587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66CCC9-3420-4527-8604-DACE00D4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829" y="1909762"/>
            <a:ext cx="7543800" cy="3038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D24FB0-1DD1-48B6-A35D-2B421C21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54" y="2424401"/>
            <a:ext cx="4581525" cy="27908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5EFBC09-37BB-459B-8BBF-CCFE2F065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666" y="2355753"/>
            <a:ext cx="4810125" cy="3095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326876-2029-4B8C-B6E8-85263A9BE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14" y="2504710"/>
            <a:ext cx="5438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4707037" y="357799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一键生成模块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9DDA5-A058-4A47-930A-CA436D370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6922" y="847349"/>
            <a:ext cx="10098155" cy="587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EA4EB4-59C3-4BC1-A467-3830E3F0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17" y="3191251"/>
            <a:ext cx="7400925" cy="281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5C3697-B758-4EB2-9C1B-12B5009F5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421" y="4058892"/>
            <a:ext cx="6296025" cy="2905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BCAE3F-5F20-43CE-9CE4-0A7BD725D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8271"/>
            <a:ext cx="7543800" cy="3276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5B4744-DBD7-4697-868E-9E4ACD111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58" y="3884871"/>
            <a:ext cx="4829175" cy="2838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07132D-DB7A-40CF-805E-95EFE2992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61836"/>
            <a:ext cx="7572375" cy="3105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E6DFA6-63E0-4758-BF13-CE84483C5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049" y="3966493"/>
            <a:ext cx="5314950" cy="2905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FB9956-0887-4AE3-9416-5C958BC56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012" y="3929645"/>
            <a:ext cx="6191250" cy="28860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A8203F-953A-44B7-8D72-B36F78A145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6467" y="3977270"/>
            <a:ext cx="5057775" cy="2905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A43146-789E-408B-8299-3364C6D33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633" y="1902569"/>
            <a:ext cx="4610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3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3966150" y="1931756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谢谢您的观看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7ADF593-9A92-4FD0-871F-C25DE909A83E}"/>
              </a:ext>
            </a:extLst>
          </p:cNvPr>
          <p:cNvCxnSpPr>
            <a:cxnSpLocks/>
          </p:cNvCxnSpPr>
          <p:nvPr/>
        </p:nvCxnSpPr>
        <p:spPr>
          <a:xfrm>
            <a:off x="3347095" y="3628077"/>
            <a:ext cx="54794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2D6188A-C928-4729-9259-3571AFA07C3A}"/>
              </a:ext>
            </a:extLst>
          </p:cNvPr>
          <p:cNvSpPr/>
          <p:nvPr/>
        </p:nvSpPr>
        <p:spPr>
          <a:xfrm>
            <a:off x="3331000" y="3084186"/>
            <a:ext cx="5511594" cy="35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9DE51A-514D-433D-9907-E6CFA6AA7185}"/>
              </a:ext>
            </a:extLst>
          </p:cNvPr>
          <p:cNvGrpSpPr/>
          <p:nvPr/>
        </p:nvGrpSpPr>
        <p:grpSpPr>
          <a:xfrm>
            <a:off x="4056747" y="4408545"/>
            <a:ext cx="4078506" cy="439882"/>
            <a:chOff x="4056747" y="4051795"/>
            <a:chExt cx="4078506" cy="43988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63E9359-699F-48CC-9FD9-68237580B37D}"/>
                </a:ext>
              </a:extLst>
            </p:cNvPr>
            <p:cNvSpPr txBox="1"/>
            <p:nvPr/>
          </p:nvSpPr>
          <p:spPr>
            <a:xfrm>
              <a:off x="4288666" y="411309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汇报人：孙含笑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6B8F77-728B-4829-BD5E-78C3D61850D6}"/>
                </a:ext>
              </a:extLst>
            </p:cNvPr>
            <p:cNvSpPr txBox="1"/>
            <p:nvPr/>
          </p:nvSpPr>
          <p:spPr>
            <a:xfrm>
              <a:off x="6454214" y="4117848"/>
              <a:ext cx="1518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日期：</a:t>
              </a:r>
              <a:r>
                <a:rPr kumimoji="1"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2022/5/20</a:t>
              </a:r>
              <a:endParaRPr kumimoji="1"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E4FFF34-0F76-4A05-ABE7-121683DCBB7B}"/>
                </a:ext>
              </a:extLst>
            </p:cNvPr>
            <p:cNvSpPr/>
            <p:nvPr/>
          </p:nvSpPr>
          <p:spPr>
            <a:xfrm>
              <a:off x="4056747" y="4051795"/>
              <a:ext cx="4078506" cy="4398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7BF212F-EE0C-4C1B-8C2E-441307084ED7}"/>
              </a:ext>
            </a:extLst>
          </p:cNvPr>
          <p:cNvSpPr txBox="1"/>
          <p:nvPr/>
        </p:nvSpPr>
        <p:spPr>
          <a:xfrm>
            <a:off x="3434863" y="3704559"/>
            <a:ext cx="5322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孙含笑 陆知行 徐梓峻 陶文琪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0D2888-F649-4D11-BED5-5CC66B3C8FEB}"/>
              </a:ext>
            </a:extLst>
          </p:cNvPr>
          <p:cNvCxnSpPr>
            <a:cxnSpLocks/>
          </p:cNvCxnSpPr>
          <p:nvPr/>
        </p:nvCxnSpPr>
        <p:spPr>
          <a:xfrm>
            <a:off x="2970855" y="2931567"/>
            <a:ext cx="61556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7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439826" y="587970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D6188A-C928-4729-9259-3571AFA07C3A}"/>
              </a:ext>
            </a:extLst>
          </p:cNvPr>
          <p:cNvSpPr/>
          <p:nvPr/>
        </p:nvSpPr>
        <p:spPr>
          <a:xfrm>
            <a:off x="488463" y="1364338"/>
            <a:ext cx="1472385" cy="35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2B0F5C-FF9A-4F44-AF21-2F32BF7CFDA2}"/>
              </a:ext>
            </a:extLst>
          </p:cNvPr>
          <p:cNvGrpSpPr/>
          <p:nvPr/>
        </p:nvGrpSpPr>
        <p:grpSpPr>
          <a:xfrm>
            <a:off x="2306789" y="2570151"/>
            <a:ext cx="3700965" cy="701497"/>
            <a:chOff x="2306789" y="2391783"/>
            <a:chExt cx="3700965" cy="701497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86802D-646A-430A-A6D1-4A45620465D6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悬赏模块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60B8FF4-D634-4F7E-9A3A-5D949F02EFB9}"/>
                </a:ext>
              </a:extLst>
            </p:cNvPr>
            <p:cNvSpPr txBox="1"/>
            <p:nvPr/>
          </p:nvSpPr>
          <p:spPr>
            <a:xfrm>
              <a:off x="3081849" y="2785503"/>
              <a:ext cx="23041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5869AF-E7E7-4DB6-8E8A-A6DDDA558C7E}"/>
              </a:ext>
            </a:extLst>
          </p:cNvPr>
          <p:cNvGrpSpPr/>
          <p:nvPr/>
        </p:nvGrpSpPr>
        <p:grpSpPr>
          <a:xfrm>
            <a:off x="6347842" y="2570151"/>
            <a:ext cx="3700965" cy="690194"/>
            <a:chOff x="2306789" y="2391783"/>
            <a:chExt cx="3700965" cy="690194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07EC675-66F1-4AE8-9B74-2858977BC611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79029F-F327-434D-99FE-927A5FEA4C7A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制作者信息展示模块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38EBAE-EA11-4150-9AC4-973863A4E61F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054E84E-C202-4F8C-87C4-B483962A4378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3D54532-7CD6-41DF-B779-2B446DED3062}"/>
              </a:ext>
            </a:extLst>
          </p:cNvPr>
          <p:cNvGrpSpPr/>
          <p:nvPr/>
        </p:nvGrpSpPr>
        <p:grpSpPr>
          <a:xfrm>
            <a:off x="2306789" y="3741047"/>
            <a:ext cx="3853046" cy="690194"/>
            <a:chOff x="2306789" y="2391783"/>
            <a:chExt cx="3853046" cy="69019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C0A0D7D-572A-468F-96F5-6CB8B7AA119C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69664F-0B19-4C90-B2C5-ECCEC83E1A83}"/>
                </a:ext>
              </a:extLst>
            </p:cNvPr>
            <p:cNvSpPr txBox="1"/>
            <p:nvPr/>
          </p:nvSpPr>
          <p:spPr>
            <a:xfrm>
              <a:off x="3059553" y="2504084"/>
              <a:ext cx="31002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A1DB7D-3C83-452E-A10B-CFB950A6F9EB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E4CEBD3-58A2-424D-8BE4-CDE37284FF4C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C6AF86-E474-4079-8FD6-D2744C070691}"/>
              </a:ext>
            </a:extLst>
          </p:cNvPr>
          <p:cNvGrpSpPr/>
          <p:nvPr/>
        </p:nvGrpSpPr>
        <p:grpSpPr>
          <a:xfrm>
            <a:off x="6347842" y="3741047"/>
            <a:ext cx="3700965" cy="690194"/>
            <a:chOff x="2306789" y="2391783"/>
            <a:chExt cx="3700965" cy="690194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7118FEA-6A33-43A3-BE38-AB975A1214D6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5291C2-EEAF-47CC-B9F3-513A0C5EA30D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一键生成模块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B5C9797-8A54-4B6B-B8CB-7DACBF429042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66E3171-2144-435E-B4A7-7D4E854E59BA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50C3C86-DEF4-4A7F-BA0C-6367CC57890A}"/>
              </a:ext>
            </a:extLst>
          </p:cNvPr>
          <p:cNvSpPr txBox="1"/>
          <p:nvPr/>
        </p:nvSpPr>
        <p:spPr>
          <a:xfrm>
            <a:off x="2565400" y="-39554666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4582" y="587970"/>
            <a:ext cx="194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7EC3C6"/>
                </a:solidFill>
              </a:rPr>
              <a:t>https://www.ypppt.com/</a:t>
            </a:r>
            <a:endParaRPr lang="zh-CN" altLang="en-US" sz="1100" dirty="0">
              <a:solidFill>
                <a:srgbClr val="7EC3C6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5F7B85-5039-4D9F-99F7-403351881398}"/>
              </a:ext>
            </a:extLst>
          </p:cNvPr>
          <p:cNvSpPr txBox="1"/>
          <p:nvPr/>
        </p:nvSpPr>
        <p:spPr>
          <a:xfrm>
            <a:off x="3059553" y="3827754"/>
            <a:ext cx="2948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私信模块</a:t>
            </a:r>
          </a:p>
        </p:txBody>
      </p:sp>
    </p:spTree>
    <p:extLst>
      <p:ext uri="{BB962C8B-B14F-4D97-AF65-F5344CB8AC3E}">
        <p14:creationId xmlns:p14="http://schemas.microsoft.com/office/powerpoint/2010/main" val="118590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645098" y="4244562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悬赏模块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01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48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悬赏模块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F5AC6-8115-4547-9FB8-2C0AABA0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" y="1092071"/>
            <a:ext cx="11603280" cy="55605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F5C74B-4C42-4DBF-B9C2-7AA7D984F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42" y="1280034"/>
            <a:ext cx="6276975" cy="521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49904C-6261-4533-93BA-3E68A6C1A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3" y="1989949"/>
            <a:ext cx="5043091" cy="4705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FF5AB0-7DEB-43FD-B8A4-BBA9475B3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62" y="2343377"/>
            <a:ext cx="6372225" cy="447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AB9009-6648-4DE3-BFA8-B98BD0C1B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889" y="968856"/>
            <a:ext cx="6038855" cy="5705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B76EDC-4979-448C-8A12-049B631FB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66" y="1676627"/>
            <a:ext cx="5836501" cy="5810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0A56D6-DC49-480E-A61B-DEC8AFFF2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97" y="941239"/>
            <a:ext cx="5459200" cy="57611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863282-40B7-4117-9794-FC31B58F4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3012" y="153288"/>
            <a:ext cx="5608988" cy="64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悬赏模块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F5AC6-8115-4547-9FB8-2C0AABA0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" y="1092071"/>
            <a:ext cx="11603280" cy="55605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BFDB89A-6DD5-486D-8F1A-FFBC344A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0" y="579589"/>
            <a:ext cx="6007790" cy="6278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AE0A15-46EB-450A-8D41-1DEF119F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9589"/>
            <a:ext cx="6248400" cy="6257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ED9B1F-710D-4018-ACAD-63BD59EC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736" y="1233906"/>
            <a:ext cx="6267450" cy="527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9448EA-CFCC-43E0-8F04-5218F99D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658" y="347041"/>
            <a:ext cx="6391275" cy="6305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F4C490-4B45-4BC3-B797-88CCCF8C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5354" y="1352448"/>
            <a:ext cx="6286500" cy="52292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CC44D3-340F-4133-A336-98B0ED4E0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358" y="1779441"/>
            <a:ext cx="6162675" cy="497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D6A922-0E4F-4275-8E08-5D67B5627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8654" y="1092071"/>
            <a:ext cx="6296025" cy="5591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08C1D1-0A37-4C33-9BC8-F6EDA2D1B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215" y="1504225"/>
            <a:ext cx="59245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制作者信息展示模块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02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3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制作者信息展示模块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5C04D82-C207-424F-BDC2-F4261973DB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4" y="1305304"/>
            <a:ext cx="11436600" cy="492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ADDBD2-D584-448A-B422-5055F020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10" y="1361849"/>
            <a:ext cx="5734050" cy="48101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C6E573-89A7-4A3B-A619-F760FF03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629479"/>
            <a:ext cx="5829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5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制作者信息展示模块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5C04D82-C207-424F-BDC2-F4261973DB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4" y="1305304"/>
            <a:ext cx="11436600" cy="492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DFF029-6050-4D9E-8F81-39FF6A4B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32" y="66675"/>
            <a:ext cx="5781675" cy="6791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9B550E-2ED7-4636-85A9-001D18684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769" y="200025"/>
            <a:ext cx="5743575" cy="6657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1864B-AFA3-45E0-973E-37397A84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73" y="0"/>
            <a:ext cx="4790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73AEC877-FCB8-4E4A-ACB8-683C5A17209B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PPT</a:t>
            </a:r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制作者信息展示模块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5C04D82-C207-424F-BDC2-F4261973DB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4" y="1305304"/>
            <a:ext cx="11436600" cy="492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D7D50A-0D17-4976-822B-4F4713CD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21" y="0"/>
            <a:ext cx="4836695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2C0E87-99D1-41ED-B7DD-D3D1FC136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453" y="285750"/>
            <a:ext cx="5153025" cy="657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4DEFD2-A093-46B8-BB17-269DA04DA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270" y="1180022"/>
            <a:ext cx="5162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8BC5"/>
      </a:accent1>
      <a:accent2>
        <a:srgbClr val="63BFED"/>
      </a:accent2>
      <a:accent3>
        <a:srgbClr val="18537E"/>
      </a:accent3>
      <a:accent4>
        <a:srgbClr val="4A9FDC"/>
      </a:accent4>
      <a:accent5>
        <a:srgbClr val="FFC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wqgvaa0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154</Words>
  <Application>Microsoft Office PowerPoint</Application>
  <PresentationFormat>宽屏</PresentationFormat>
  <Paragraphs>44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阿里巴巴普惠体 2.0 55 Regular</vt:lpstr>
      <vt:lpstr>等线</vt:lpstr>
      <vt:lpstr>江城律动宋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SunHanxiao</cp:lastModifiedBy>
  <cp:revision>161</cp:revision>
  <dcterms:created xsi:type="dcterms:W3CDTF">2018-03-28T11:53:42Z</dcterms:created>
  <dcterms:modified xsi:type="dcterms:W3CDTF">2022-05-20T05:23:56Z</dcterms:modified>
</cp:coreProperties>
</file>