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3E002-D0D5-4F0C-A5F7-ABD00CD19B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B5B9C6-8305-4F45-8EC6-9E650496D7CF}">
      <dgm:prSet/>
      <dgm:spPr/>
      <dgm:t>
        <a:bodyPr/>
        <a:lstStyle/>
        <a:p>
          <a:r>
            <a:rPr lang="en-US" dirty="0"/>
            <a:t>To provide a user-friendly environment</a:t>
          </a:r>
        </a:p>
      </dgm:t>
    </dgm:pt>
    <dgm:pt modelId="{319B069C-C55B-4184-99CE-1C3B9D0B291E}" type="parTrans" cxnId="{56A46AED-E859-46A0-9155-D1944C737A49}">
      <dgm:prSet/>
      <dgm:spPr/>
      <dgm:t>
        <a:bodyPr/>
        <a:lstStyle/>
        <a:p>
          <a:endParaRPr lang="en-US"/>
        </a:p>
      </dgm:t>
    </dgm:pt>
    <dgm:pt modelId="{CEE82B16-8028-4889-989F-B8E435EE4819}" type="sibTrans" cxnId="{56A46AED-E859-46A0-9155-D1944C737A49}">
      <dgm:prSet/>
      <dgm:spPr/>
      <dgm:t>
        <a:bodyPr/>
        <a:lstStyle/>
        <a:p>
          <a:endParaRPr lang="en-US"/>
        </a:p>
      </dgm:t>
    </dgm:pt>
    <dgm:pt modelId="{5FCD6161-E9BB-49F7-8950-6EF725F0F8A8}">
      <dgm:prSet/>
      <dgm:spPr/>
      <dgm:t>
        <a:bodyPr/>
        <a:lstStyle/>
        <a:p>
          <a:r>
            <a:rPr lang="en-US" dirty="0"/>
            <a:t>Make easier for people to find prices </a:t>
          </a:r>
        </a:p>
      </dgm:t>
    </dgm:pt>
    <dgm:pt modelId="{A0F998D2-4D21-49FC-8A9C-9E772FDE5A61}" type="parTrans" cxnId="{27C5F098-F6AC-41BB-B452-623F39C03C51}">
      <dgm:prSet/>
      <dgm:spPr/>
      <dgm:t>
        <a:bodyPr/>
        <a:lstStyle/>
        <a:p>
          <a:endParaRPr lang="en-US"/>
        </a:p>
      </dgm:t>
    </dgm:pt>
    <dgm:pt modelId="{34FAF857-2C1C-47E6-9185-51C52BA71A08}" type="sibTrans" cxnId="{27C5F098-F6AC-41BB-B452-623F39C03C51}">
      <dgm:prSet/>
      <dgm:spPr/>
      <dgm:t>
        <a:bodyPr/>
        <a:lstStyle/>
        <a:p>
          <a:endParaRPr lang="en-US"/>
        </a:p>
      </dgm:t>
    </dgm:pt>
    <dgm:pt modelId="{F1B339E6-EB07-4D1F-8792-02A072CDC7A7}">
      <dgm:prSet/>
      <dgm:spPr/>
      <dgm:t>
        <a:bodyPr/>
        <a:lstStyle/>
        <a:p>
          <a:r>
            <a:rPr lang="en-US" dirty="0"/>
            <a:t>To provide efficiently calculation  </a:t>
          </a:r>
        </a:p>
      </dgm:t>
    </dgm:pt>
    <dgm:pt modelId="{6D9D7A58-A27F-4672-8BEC-F79B9BC0DE94}" type="parTrans" cxnId="{947F679B-0D7A-44C4-BC1E-60A8B038C786}">
      <dgm:prSet/>
      <dgm:spPr/>
      <dgm:t>
        <a:bodyPr/>
        <a:lstStyle/>
        <a:p>
          <a:endParaRPr lang="en-US"/>
        </a:p>
      </dgm:t>
    </dgm:pt>
    <dgm:pt modelId="{FFECC346-AD19-4211-A8D3-94FA07765693}" type="sibTrans" cxnId="{947F679B-0D7A-44C4-BC1E-60A8B038C786}">
      <dgm:prSet/>
      <dgm:spPr/>
      <dgm:t>
        <a:bodyPr/>
        <a:lstStyle/>
        <a:p>
          <a:endParaRPr lang="en-US"/>
        </a:p>
      </dgm:t>
    </dgm:pt>
    <dgm:pt modelId="{3AAA3567-56C5-42D4-91B8-0DCC67AC6A51}">
      <dgm:prSet/>
      <dgm:spPr/>
      <dgm:t>
        <a:bodyPr/>
        <a:lstStyle/>
        <a:p>
          <a:r>
            <a:rPr lang="en-US" b="1" dirty="0"/>
            <a:t>Make our work more efficient</a:t>
          </a:r>
          <a:endParaRPr lang="en-US" dirty="0"/>
        </a:p>
      </dgm:t>
    </dgm:pt>
    <dgm:pt modelId="{F1F627B0-B870-484F-A8F1-331CCCB08FF1}" type="parTrans" cxnId="{BC147DC5-E761-4B58-BFB6-D8DC94316B73}">
      <dgm:prSet/>
      <dgm:spPr/>
      <dgm:t>
        <a:bodyPr/>
        <a:lstStyle/>
        <a:p>
          <a:endParaRPr lang="en-US"/>
        </a:p>
      </dgm:t>
    </dgm:pt>
    <dgm:pt modelId="{F8459742-25EE-43F1-BF47-436465388EA2}" type="sibTrans" cxnId="{BC147DC5-E761-4B58-BFB6-D8DC94316B73}">
      <dgm:prSet/>
      <dgm:spPr/>
      <dgm:t>
        <a:bodyPr/>
        <a:lstStyle/>
        <a:p>
          <a:endParaRPr lang="en-US"/>
        </a:p>
      </dgm:t>
    </dgm:pt>
    <dgm:pt modelId="{8444DDB0-5F18-4719-BEAD-7B81F63467CE}" type="pres">
      <dgm:prSet presAssocID="{0523E002-D0D5-4F0C-A5F7-ABD00CD19BAD}" presName="linear" presStyleCnt="0">
        <dgm:presLayoutVars>
          <dgm:dir/>
          <dgm:animLvl val="lvl"/>
          <dgm:resizeHandles val="exact"/>
        </dgm:presLayoutVars>
      </dgm:prSet>
      <dgm:spPr/>
    </dgm:pt>
    <dgm:pt modelId="{7E84A728-B87D-4165-8D01-82649FFCBECF}" type="pres">
      <dgm:prSet presAssocID="{A3B5B9C6-8305-4F45-8EC6-9E650496D7CF}" presName="parentLin" presStyleCnt="0"/>
      <dgm:spPr/>
    </dgm:pt>
    <dgm:pt modelId="{34474B35-D72B-4CA6-8A54-E30EA7627CD2}" type="pres">
      <dgm:prSet presAssocID="{A3B5B9C6-8305-4F45-8EC6-9E650496D7CF}" presName="parentLeftMargin" presStyleLbl="node1" presStyleIdx="0" presStyleCnt="4"/>
      <dgm:spPr/>
    </dgm:pt>
    <dgm:pt modelId="{A6B7642D-50D6-4C61-826B-ED86E666EE74}" type="pres">
      <dgm:prSet presAssocID="{A3B5B9C6-8305-4F45-8EC6-9E650496D7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35F23-9B91-460C-86AD-BCA864C64EDC}" type="pres">
      <dgm:prSet presAssocID="{A3B5B9C6-8305-4F45-8EC6-9E650496D7CF}" presName="negativeSpace" presStyleCnt="0"/>
      <dgm:spPr/>
    </dgm:pt>
    <dgm:pt modelId="{1D64DE75-C352-4F04-A198-DA391DDE7A78}" type="pres">
      <dgm:prSet presAssocID="{A3B5B9C6-8305-4F45-8EC6-9E650496D7CF}" presName="childText" presStyleLbl="conFgAcc1" presStyleIdx="0" presStyleCnt="4">
        <dgm:presLayoutVars>
          <dgm:bulletEnabled val="1"/>
        </dgm:presLayoutVars>
      </dgm:prSet>
      <dgm:spPr/>
    </dgm:pt>
    <dgm:pt modelId="{14A20C99-2FBC-4AF0-9236-3CE4A282570E}" type="pres">
      <dgm:prSet presAssocID="{CEE82B16-8028-4889-989F-B8E435EE4819}" presName="spaceBetweenRectangles" presStyleCnt="0"/>
      <dgm:spPr/>
    </dgm:pt>
    <dgm:pt modelId="{7CADD4AA-FE23-418E-BE09-4F9BE18AC8EA}" type="pres">
      <dgm:prSet presAssocID="{3AAA3567-56C5-42D4-91B8-0DCC67AC6A51}" presName="parentLin" presStyleCnt="0"/>
      <dgm:spPr/>
    </dgm:pt>
    <dgm:pt modelId="{79D67464-CBB7-4106-81CD-4E359E96BF1D}" type="pres">
      <dgm:prSet presAssocID="{3AAA3567-56C5-42D4-91B8-0DCC67AC6A51}" presName="parentLeftMargin" presStyleLbl="node1" presStyleIdx="0" presStyleCnt="4"/>
      <dgm:spPr/>
    </dgm:pt>
    <dgm:pt modelId="{88BA16EE-24D1-4F38-A628-C1F14C64A3AE}" type="pres">
      <dgm:prSet presAssocID="{3AAA3567-56C5-42D4-91B8-0DCC67AC6A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F0D80D-7704-4ECE-824C-3420AE13FB4E}" type="pres">
      <dgm:prSet presAssocID="{3AAA3567-56C5-42D4-91B8-0DCC67AC6A51}" presName="negativeSpace" presStyleCnt="0"/>
      <dgm:spPr/>
    </dgm:pt>
    <dgm:pt modelId="{E46CC8EE-99D5-4E10-A374-3C232B4BE9E3}" type="pres">
      <dgm:prSet presAssocID="{3AAA3567-56C5-42D4-91B8-0DCC67AC6A51}" presName="childText" presStyleLbl="conFgAcc1" presStyleIdx="1" presStyleCnt="4">
        <dgm:presLayoutVars>
          <dgm:bulletEnabled val="1"/>
        </dgm:presLayoutVars>
      </dgm:prSet>
      <dgm:spPr/>
    </dgm:pt>
    <dgm:pt modelId="{689FF933-D265-4EEC-9429-A76901B26EF9}" type="pres">
      <dgm:prSet presAssocID="{F8459742-25EE-43F1-BF47-436465388EA2}" presName="spaceBetweenRectangles" presStyleCnt="0"/>
      <dgm:spPr/>
    </dgm:pt>
    <dgm:pt modelId="{F39385A9-DEB1-4BA2-ACE1-842A29EF9434}" type="pres">
      <dgm:prSet presAssocID="{5FCD6161-E9BB-49F7-8950-6EF725F0F8A8}" presName="parentLin" presStyleCnt="0"/>
      <dgm:spPr/>
    </dgm:pt>
    <dgm:pt modelId="{16D57D9A-C2FF-4E85-B68B-7780DCE0505F}" type="pres">
      <dgm:prSet presAssocID="{5FCD6161-E9BB-49F7-8950-6EF725F0F8A8}" presName="parentLeftMargin" presStyleLbl="node1" presStyleIdx="1" presStyleCnt="4"/>
      <dgm:spPr/>
    </dgm:pt>
    <dgm:pt modelId="{AE6EF366-66F6-4ACC-BB9C-12B562658A55}" type="pres">
      <dgm:prSet presAssocID="{5FCD6161-E9BB-49F7-8950-6EF725F0F8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25EDA2-F1D7-4DA2-B1F0-38942DE47A28}" type="pres">
      <dgm:prSet presAssocID="{5FCD6161-E9BB-49F7-8950-6EF725F0F8A8}" presName="negativeSpace" presStyleCnt="0"/>
      <dgm:spPr/>
    </dgm:pt>
    <dgm:pt modelId="{AF7807B9-AA0D-4AB5-A943-6D7C04599EBD}" type="pres">
      <dgm:prSet presAssocID="{5FCD6161-E9BB-49F7-8950-6EF725F0F8A8}" presName="childText" presStyleLbl="conFgAcc1" presStyleIdx="2" presStyleCnt="4">
        <dgm:presLayoutVars>
          <dgm:bulletEnabled val="1"/>
        </dgm:presLayoutVars>
      </dgm:prSet>
      <dgm:spPr/>
    </dgm:pt>
    <dgm:pt modelId="{0A5A9984-30DF-4486-BF4C-5F68ECA1979F}" type="pres">
      <dgm:prSet presAssocID="{34FAF857-2C1C-47E6-9185-51C52BA71A08}" presName="spaceBetweenRectangles" presStyleCnt="0"/>
      <dgm:spPr/>
    </dgm:pt>
    <dgm:pt modelId="{8A96212F-E964-4D84-A822-412A3433BD04}" type="pres">
      <dgm:prSet presAssocID="{F1B339E6-EB07-4D1F-8792-02A072CDC7A7}" presName="parentLin" presStyleCnt="0"/>
      <dgm:spPr/>
    </dgm:pt>
    <dgm:pt modelId="{16DC2909-1E2E-4031-8A19-0C1087165650}" type="pres">
      <dgm:prSet presAssocID="{F1B339E6-EB07-4D1F-8792-02A072CDC7A7}" presName="parentLeftMargin" presStyleLbl="node1" presStyleIdx="2" presStyleCnt="4"/>
      <dgm:spPr/>
    </dgm:pt>
    <dgm:pt modelId="{EC0AA7BE-A761-4C76-AF87-988896134A03}" type="pres">
      <dgm:prSet presAssocID="{F1B339E6-EB07-4D1F-8792-02A072CDC7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C124368-21CB-4063-9FF2-6417EC9D57FD}" type="pres">
      <dgm:prSet presAssocID="{F1B339E6-EB07-4D1F-8792-02A072CDC7A7}" presName="negativeSpace" presStyleCnt="0"/>
      <dgm:spPr/>
    </dgm:pt>
    <dgm:pt modelId="{AC3F80BE-BFF2-4067-9138-9A51A61D624F}" type="pres">
      <dgm:prSet presAssocID="{F1B339E6-EB07-4D1F-8792-02A072CDC7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780522-7487-418D-BB27-93DF35AA394C}" type="presOf" srcId="{F1B339E6-EB07-4D1F-8792-02A072CDC7A7}" destId="{16DC2909-1E2E-4031-8A19-0C1087165650}" srcOrd="0" destOrd="0" presId="urn:microsoft.com/office/officeart/2005/8/layout/list1"/>
    <dgm:cxn modelId="{D0D9BA40-771D-4C6D-B661-46E8D8889260}" type="presOf" srcId="{3AAA3567-56C5-42D4-91B8-0DCC67AC6A51}" destId="{88BA16EE-24D1-4F38-A628-C1F14C64A3AE}" srcOrd="1" destOrd="0" presId="urn:microsoft.com/office/officeart/2005/8/layout/list1"/>
    <dgm:cxn modelId="{07FFD064-A3FC-4B2D-8EFC-11677A6EA07B}" type="presOf" srcId="{5FCD6161-E9BB-49F7-8950-6EF725F0F8A8}" destId="{AE6EF366-66F6-4ACC-BB9C-12B562658A55}" srcOrd="1" destOrd="0" presId="urn:microsoft.com/office/officeart/2005/8/layout/list1"/>
    <dgm:cxn modelId="{3384BF6B-1A57-48C1-9399-12C0C19A5C7B}" type="presOf" srcId="{0523E002-D0D5-4F0C-A5F7-ABD00CD19BAD}" destId="{8444DDB0-5F18-4719-BEAD-7B81F63467CE}" srcOrd="0" destOrd="0" presId="urn:microsoft.com/office/officeart/2005/8/layout/list1"/>
    <dgm:cxn modelId="{162AF872-D24A-4E64-B1CE-D0438F52C783}" type="presOf" srcId="{F1B339E6-EB07-4D1F-8792-02A072CDC7A7}" destId="{EC0AA7BE-A761-4C76-AF87-988896134A03}" srcOrd="1" destOrd="0" presId="urn:microsoft.com/office/officeart/2005/8/layout/list1"/>
    <dgm:cxn modelId="{1316DC7A-C6E2-49F8-9C61-AA727C5DF621}" type="presOf" srcId="{A3B5B9C6-8305-4F45-8EC6-9E650496D7CF}" destId="{34474B35-D72B-4CA6-8A54-E30EA7627CD2}" srcOrd="0" destOrd="0" presId="urn:microsoft.com/office/officeart/2005/8/layout/list1"/>
    <dgm:cxn modelId="{25605A7C-791A-4BAA-90CE-DC1B1D08C73F}" type="presOf" srcId="{3AAA3567-56C5-42D4-91B8-0DCC67AC6A51}" destId="{79D67464-CBB7-4106-81CD-4E359E96BF1D}" srcOrd="0" destOrd="0" presId="urn:microsoft.com/office/officeart/2005/8/layout/list1"/>
    <dgm:cxn modelId="{27C5F098-F6AC-41BB-B452-623F39C03C51}" srcId="{0523E002-D0D5-4F0C-A5F7-ABD00CD19BAD}" destId="{5FCD6161-E9BB-49F7-8950-6EF725F0F8A8}" srcOrd="2" destOrd="0" parTransId="{A0F998D2-4D21-49FC-8A9C-9E772FDE5A61}" sibTransId="{34FAF857-2C1C-47E6-9185-51C52BA71A08}"/>
    <dgm:cxn modelId="{947F679B-0D7A-44C4-BC1E-60A8B038C786}" srcId="{0523E002-D0D5-4F0C-A5F7-ABD00CD19BAD}" destId="{F1B339E6-EB07-4D1F-8792-02A072CDC7A7}" srcOrd="3" destOrd="0" parTransId="{6D9D7A58-A27F-4672-8BEC-F79B9BC0DE94}" sibTransId="{FFECC346-AD19-4211-A8D3-94FA07765693}"/>
    <dgm:cxn modelId="{DABE0BBA-6A68-4E00-A094-8FA814BF2BBE}" type="presOf" srcId="{5FCD6161-E9BB-49F7-8950-6EF725F0F8A8}" destId="{16D57D9A-C2FF-4E85-B68B-7780DCE0505F}" srcOrd="0" destOrd="0" presId="urn:microsoft.com/office/officeart/2005/8/layout/list1"/>
    <dgm:cxn modelId="{BC147DC5-E761-4B58-BFB6-D8DC94316B73}" srcId="{0523E002-D0D5-4F0C-A5F7-ABD00CD19BAD}" destId="{3AAA3567-56C5-42D4-91B8-0DCC67AC6A51}" srcOrd="1" destOrd="0" parTransId="{F1F627B0-B870-484F-A8F1-331CCCB08FF1}" sibTransId="{F8459742-25EE-43F1-BF47-436465388EA2}"/>
    <dgm:cxn modelId="{4322E5E3-80A6-4CFD-BFF6-4BDF236E0807}" type="presOf" srcId="{A3B5B9C6-8305-4F45-8EC6-9E650496D7CF}" destId="{A6B7642D-50D6-4C61-826B-ED86E666EE74}" srcOrd="1" destOrd="0" presId="urn:microsoft.com/office/officeart/2005/8/layout/list1"/>
    <dgm:cxn modelId="{56A46AED-E859-46A0-9155-D1944C737A49}" srcId="{0523E002-D0D5-4F0C-A5F7-ABD00CD19BAD}" destId="{A3B5B9C6-8305-4F45-8EC6-9E650496D7CF}" srcOrd="0" destOrd="0" parTransId="{319B069C-C55B-4184-99CE-1C3B9D0B291E}" sibTransId="{CEE82B16-8028-4889-989F-B8E435EE4819}"/>
    <dgm:cxn modelId="{E9F4BE36-0646-41F0-9A72-E8F2F6743855}" type="presParOf" srcId="{8444DDB0-5F18-4719-BEAD-7B81F63467CE}" destId="{7E84A728-B87D-4165-8D01-82649FFCBECF}" srcOrd="0" destOrd="0" presId="urn:microsoft.com/office/officeart/2005/8/layout/list1"/>
    <dgm:cxn modelId="{FA0B5044-B575-4D10-A1B9-98BEDDA8B639}" type="presParOf" srcId="{7E84A728-B87D-4165-8D01-82649FFCBECF}" destId="{34474B35-D72B-4CA6-8A54-E30EA7627CD2}" srcOrd="0" destOrd="0" presId="urn:microsoft.com/office/officeart/2005/8/layout/list1"/>
    <dgm:cxn modelId="{7A70F7D3-C604-42DB-A7C3-29ADA814E987}" type="presParOf" srcId="{7E84A728-B87D-4165-8D01-82649FFCBECF}" destId="{A6B7642D-50D6-4C61-826B-ED86E666EE74}" srcOrd="1" destOrd="0" presId="urn:microsoft.com/office/officeart/2005/8/layout/list1"/>
    <dgm:cxn modelId="{6F8CB66C-0A6C-47CD-8849-1AF233934C81}" type="presParOf" srcId="{8444DDB0-5F18-4719-BEAD-7B81F63467CE}" destId="{ADD35F23-9B91-460C-86AD-BCA864C64EDC}" srcOrd="1" destOrd="0" presId="urn:microsoft.com/office/officeart/2005/8/layout/list1"/>
    <dgm:cxn modelId="{014FCA60-380C-48F9-9B32-9F68C98D7448}" type="presParOf" srcId="{8444DDB0-5F18-4719-BEAD-7B81F63467CE}" destId="{1D64DE75-C352-4F04-A198-DA391DDE7A78}" srcOrd="2" destOrd="0" presId="urn:microsoft.com/office/officeart/2005/8/layout/list1"/>
    <dgm:cxn modelId="{608999CF-8CE1-45A7-BFBE-4FAFFAA5AB50}" type="presParOf" srcId="{8444DDB0-5F18-4719-BEAD-7B81F63467CE}" destId="{14A20C99-2FBC-4AF0-9236-3CE4A282570E}" srcOrd="3" destOrd="0" presId="urn:microsoft.com/office/officeart/2005/8/layout/list1"/>
    <dgm:cxn modelId="{D050B7FE-35B4-4B46-8849-CE1CE74A2345}" type="presParOf" srcId="{8444DDB0-5F18-4719-BEAD-7B81F63467CE}" destId="{7CADD4AA-FE23-418E-BE09-4F9BE18AC8EA}" srcOrd="4" destOrd="0" presId="urn:microsoft.com/office/officeart/2005/8/layout/list1"/>
    <dgm:cxn modelId="{5F47BC14-6AB9-4FB3-8AA2-AA68B428E69B}" type="presParOf" srcId="{7CADD4AA-FE23-418E-BE09-4F9BE18AC8EA}" destId="{79D67464-CBB7-4106-81CD-4E359E96BF1D}" srcOrd="0" destOrd="0" presId="urn:microsoft.com/office/officeart/2005/8/layout/list1"/>
    <dgm:cxn modelId="{BA418FCF-EBB0-4E72-A951-CD8F148D7FCC}" type="presParOf" srcId="{7CADD4AA-FE23-418E-BE09-4F9BE18AC8EA}" destId="{88BA16EE-24D1-4F38-A628-C1F14C64A3AE}" srcOrd="1" destOrd="0" presId="urn:microsoft.com/office/officeart/2005/8/layout/list1"/>
    <dgm:cxn modelId="{F54F8214-503C-4A8D-BF22-50E4944D455E}" type="presParOf" srcId="{8444DDB0-5F18-4719-BEAD-7B81F63467CE}" destId="{8FF0D80D-7704-4ECE-824C-3420AE13FB4E}" srcOrd="5" destOrd="0" presId="urn:microsoft.com/office/officeart/2005/8/layout/list1"/>
    <dgm:cxn modelId="{49842890-2291-48BE-91CA-7E11E1DCEE41}" type="presParOf" srcId="{8444DDB0-5F18-4719-BEAD-7B81F63467CE}" destId="{E46CC8EE-99D5-4E10-A374-3C232B4BE9E3}" srcOrd="6" destOrd="0" presId="urn:microsoft.com/office/officeart/2005/8/layout/list1"/>
    <dgm:cxn modelId="{E125EFA3-87A8-4116-8E4B-5F9DF10A3F03}" type="presParOf" srcId="{8444DDB0-5F18-4719-BEAD-7B81F63467CE}" destId="{689FF933-D265-4EEC-9429-A76901B26EF9}" srcOrd="7" destOrd="0" presId="urn:microsoft.com/office/officeart/2005/8/layout/list1"/>
    <dgm:cxn modelId="{E09AC425-FFB4-4F27-BDFC-36ED1F49D246}" type="presParOf" srcId="{8444DDB0-5F18-4719-BEAD-7B81F63467CE}" destId="{F39385A9-DEB1-4BA2-ACE1-842A29EF9434}" srcOrd="8" destOrd="0" presId="urn:microsoft.com/office/officeart/2005/8/layout/list1"/>
    <dgm:cxn modelId="{084138DE-E2B5-4B41-B9D0-55DF34743B43}" type="presParOf" srcId="{F39385A9-DEB1-4BA2-ACE1-842A29EF9434}" destId="{16D57D9A-C2FF-4E85-B68B-7780DCE0505F}" srcOrd="0" destOrd="0" presId="urn:microsoft.com/office/officeart/2005/8/layout/list1"/>
    <dgm:cxn modelId="{8B2D379E-0634-4C41-8047-F95D097CA692}" type="presParOf" srcId="{F39385A9-DEB1-4BA2-ACE1-842A29EF9434}" destId="{AE6EF366-66F6-4ACC-BB9C-12B562658A55}" srcOrd="1" destOrd="0" presId="urn:microsoft.com/office/officeart/2005/8/layout/list1"/>
    <dgm:cxn modelId="{05A54322-912D-41D2-87C5-697B56E510D4}" type="presParOf" srcId="{8444DDB0-5F18-4719-BEAD-7B81F63467CE}" destId="{B225EDA2-F1D7-4DA2-B1F0-38942DE47A28}" srcOrd="9" destOrd="0" presId="urn:microsoft.com/office/officeart/2005/8/layout/list1"/>
    <dgm:cxn modelId="{26B42644-A34D-4275-8DC6-9EB48834FFD9}" type="presParOf" srcId="{8444DDB0-5F18-4719-BEAD-7B81F63467CE}" destId="{AF7807B9-AA0D-4AB5-A943-6D7C04599EBD}" srcOrd="10" destOrd="0" presId="urn:microsoft.com/office/officeart/2005/8/layout/list1"/>
    <dgm:cxn modelId="{510B3492-9172-4D2C-8217-9DC68E09B645}" type="presParOf" srcId="{8444DDB0-5F18-4719-BEAD-7B81F63467CE}" destId="{0A5A9984-30DF-4486-BF4C-5F68ECA1979F}" srcOrd="11" destOrd="0" presId="urn:microsoft.com/office/officeart/2005/8/layout/list1"/>
    <dgm:cxn modelId="{E81614C4-2CC4-4322-BE84-53DDD9437126}" type="presParOf" srcId="{8444DDB0-5F18-4719-BEAD-7B81F63467CE}" destId="{8A96212F-E964-4D84-A822-412A3433BD04}" srcOrd="12" destOrd="0" presId="urn:microsoft.com/office/officeart/2005/8/layout/list1"/>
    <dgm:cxn modelId="{1A02AED6-9490-49E4-8966-BBE1A1902BA2}" type="presParOf" srcId="{8A96212F-E964-4D84-A822-412A3433BD04}" destId="{16DC2909-1E2E-4031-8A19-0C1087165650}" srcOrd="0" destOrd="0" presId="urn:microsoft.com/office/officeart/2005/8/layout/list1"/>
    <dgm:cxn modelId="{CEAC12F9-B30B-4700-8857-02888E9E6044}" type="presParOf" srcId="{8A96212F-E964-4D84-A822-412A3433BD04}" destId="{EC0AA7BE-A761-4C76-AF87-988896134A03}" srcOrd="1" destOrd="0" presId="urn:microsoft.com/office/officeart/2005/8/layout/list1"/>
    <dgm:cxn modelId="{F074B805-B510-44BF-8E46-20D316D3214F}" type="presParOf" srcId="{8444DDB0-5F18-4719-BEAD-7B81F63467CE}" destId="{FC124368-21CB-4063-9FF2-6417EC9D57FD}" srcOrd="13" destOrd="0" presId="urn:microsoft.com/office/officeart/2005/8/layout/list1"/>
    <dgm:cxn modelId="{B70104E1-DE83-42BD-B5CF-2560921D9CCE}" type="presParOf" srcId="{8444DDB0-5F18-4719-BEAD-7B81F63467CE}" destId="{AC3F80BE-BFF2-4067-9138-9A51A61D62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5A793-0338-452B-8F62-DF15372D43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5D5B9B-6117-447B-86A5-5674869B3509}">
      <dgm:prSet/>
      <dgm:spPr/>
      <dgm:t>
        <a:bodyPr/>
        <a:lstStyle/>
        <a:p>
          <a:pPr>
            <a:defRPr cap="all"/>
          </a:pPr>
          <a:r>
            <a:rPr lang="en-US" dirty="0"/>
            <a:t>Language </a:t>
          </a:r>
          <a:r>
            <a:rPr lang="en-US" dirty="0" err="1"/>
            <a:t>used:Python</a:t>
          </a:r>
          <a:endParaRPr lang="en-US" dirty="0"/>
        </a:p>
      </dgm:t>
    </dgm:pt>
    <dgm:pt modelId="{2C2B7FAF-7A3B-4F0D-A509-947CDBC3FB99}" type="parTrans" cxnId="{CAB3D446-E6A5-418E-8197-BFF0DF6165AA}">
      <dgm:prSet/>
      <dgm:spPr/>
      <dgm:t>
        <a:bodyPr/>
        <a:lstStyle/>
        <a:p>
          <a:endParaRPr lang="en-US"/>
        </a:p>
      </dgm:t>
    </dgm:pt>
    <dgm:pt modelId="{9403BB20-25F2-4A4D-B718-0A7C8353A88E}" type="sibTrans" cxnId="{CAB3D446-E6A5-418E-8197-BFF0DF6165AA}">
      <dgm:prSet/>
      <dgm:spPr/>
      <dgm:t>
        <a:bodyPr/>
        <a:lstStyle/>
        <a:p>
          <a:endParaRPr lang="en-US"/>
        </a:p>
      </dgm:t>
    </dgm:pt>
    <dgm:pt modelId="{4BEE5B56-F4CD-4FB9-A486-13EA2CC4B306}">
      <dgm:prSet/>
      <dgm:spPr/>
      <dgm:t>
        <a:bodyPr/>
        <a:lstStyle/>
        <a:p>
          <a:pPr>
            <a:defRPr cap="all"/>
          </a:pPr>
          <a:r>
            <a:rPr lang="en-US" dirty="0" err="1"/>
            <a:t>Jupyter</a:t>
          </a:r>
          <a:r>
            <a:rPr lang="en-US" dirty="0"/>
            <a:t> </a:t>
          </a:r>
          <a:r>
            <a:rPr lang="en-US" dirty="0" err="1"/>
            <a:t>Notebook,Vs</a:t>
          </a:r>
          <a:r>
            <a:rPr lang="en-US" dirty="0"/>
            <a:t> code</a:t>
          </a:r>
        </a:p>
      </dgm:t>
    </dgm:pt>
    <dgm:pt modelId="{82C2919B-18C2-4A03-A847-7C3078839DE1}" type="parTrans" cxnId="{CF4A93A7-5FD2-4210-B94E-BEA260A0CDD2}">
      <dgm:prSet/>
      <dgm:spPr/>
      <dgm:t>
        <a:bodyPr/>
        <a:lstStyle/>
        <a:p>
          <a:endParaRPr lang="en-US"/>
        </a:p>
      </dgm:t>
    </dgm:pt>
    <dgm:pt modelId="{EB10999B-0FE4-4ABB-BD7B-0424767BF2B2}" type="sibTrans" cxnId="{CF4A93A7-5FD2-4210-B94E-BEA260A0CDD2}">
      <dgm:prSet/>
      <dgm:spPr/>
      <dgm:t>
        <a:bodyPr/>
        <a:lstStyle/>
        <a:p>
          <a:endParaRPr lang="en-US"/>
        </a:p>
      </dgm:t>
    </dgm:pt>
    <dgm:pt modelId="{4E039865-AA42-437B-B6F0-5B19227460AB}">
      <dgm:prSet/>
      <dgm:spPr/>
      <dgm:t>
        <a:bodyPr/>
        <a:lstStyle/>
        <a:p>
          <a:pPr>
            <a:defRPr cap="all"/>
          </a:pPr>
          <a:r>
            <a:rPr lang="en-US" dirty="0"/>
            <a:t>Algorithms:</a:t>
          </a:r>
        </a:p>
        <a:p>
          <a:pPr>
            <a:defRPr cap="all"/>
          </a:pPr>
          <a:r>
            <a:rPr lang="en-US" dirty="0"/>
            <a:t>Linear Regression, Random Forrest</a:t>
          </a:r>
        </a:p>
      </dgm:t>
    </dgm:pt>
    <dgm:pt modelId="{9815512B-125C-4890-8C5E-347A1B12780E}" type="parTrans" cxnId="{A4817BA6-D97E-46D6-9F18-E203244F5176}">
      <dgm:prSet/>
      <dgm:spPr/>
      <dgm:t>
        <a:bodyPr/>
        <a:lstStyle/>
        <a:p>
          <a:endParaRPr lang="en-US"/>
        </a:p>
      </dgm:t>
    </dgm:pt>
    <dgm:pt modelId="{39D06D60-F871-491D-ACBA-A7EC15E50AF9}" type="sibTrans" cxnId="{A4817BA6-D97E-46D6-9F18-E203244F5176}">
      <dgm:prSet/>
      <dgm:spPr/>
      <dgm:t>
        <a:bodyPr/>
        <a:lstStyle/>
        <a:p>
          <a:endParaRPr lang="en-US"/>
        </a:p>
      </dgm:t>
    </dgm:pt>
    <dgm:pt modelId="{F50287AD-6F6B-414E-B455-2C34ED2124CB}">
      <dgm:prSet/>
      <dgm:spPr/>
      <dgm:t>
        <a:bodyPr/>
        <a:lstStyle/>
        <a:p>
          <a:pPr>
            <a:defRPr cap="all"/>
          </a:pPr>
          <a:r>
            <a:rPr lang="en-US" dirty="0"/>
            <a:t>Libraries: Pandas, </a:t>
          </a:r>
          <a:r>
            <a:rPr lang="en-US" dirty="0" err="1"/>
            <a:t>Numpy</a:t>
          </a:r>
          <a:r>
            <a:rPr lang="en-US" dirty="0"/>
            <a:t>;</a:t>
          </a:r>
        </a:p>
      </dgm:t>
    </dgm:pt>
    <dgm:pt modelId="{1F7C4F16-DBDA-44C8-B486-3CE6720DC8CA}" type="parTrans" cxnId="{56CE83C4-BDD1-4738-8E25-8B63BFE4B5EF}">
      <dgm:prSet/>
      <dgm:spPr/>
      <dgm:t>
        <a:bodyPr/>
        <a:lstStyle/>
        <a:p>
          <a:endParaRPr lang="en-US"/>
        </a:p>
      </dgm:t>
    </dgm:pt>
    <dgm:pt modelId="{141B76AC-8818-430D-B170-34A2E1102F96}" type="sibTrans" cxnId="{56CE83C4-BDD1-4738-8E25-8B63BFE4B5EF}">
      <dgm:prSet/>
      <dgm:spPr/>
      <dgm:t>
        <a:bodyPr/>
        <a:lstStyle/>
        <a:p>
          <a:endParaRPr lang="en-US"/>
        </a:p>
      </dgm:t>
    </dgm:pt>
    <dgm:pt modelId="{BC7FB309-1D2A-4265-8613-8939AE4F101C}" type="pres">
      <dgm:prSet presAssocID="{8B05A793-0338-452B-8F62-DF15372D4382}" presName="root" presStyleCnt="0">
        <dgm:presLayoutVars>
          <dgm:dir/>
          <dgm:resizeHandles val="exact"/>
        </dgm:presLayoutVars>
      </dgm:prSet>
      <dgm:spPr/>
    </dgm:pt>
    <dgm:pt modelId="{5AF2532A-D998-4366-80AD-4C932AABBFA5}" type="pres">
      <dgm:prSet presAssocID="{FC5D5B9B-6117-447B-86A5-5674869B3509}" presName="compNode" presStyleCnt="0"/>
      <dgm:spPr/>
    </dgm:pt>
    <dgm:pt modelId="{312C8FB0-04D1-45FD-8C41-8D3336268C41}" type="pres">
      <dgm:prSet presAssocID="{FC5D5B9B-6117-447B-86A5-5674869B3509}" presName="iconBgRect" presStyleLbl="bgShp" presStyleIdx="0" presStyleCnt="4"/>
      <dgm:spPr/>
    </dgm:pt>
    <dgm:pt modelId="{CD4C3A8F-15E6-41F8-BC44-935446F99D4F}" type="pres">
      <dgm:prSet presAssocID="{FC5D5B9B-6117-447B-86A5-5674869B35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98859B2B-A4B8-4FC2-AB35-8FE1F9E362EF}" type="pres">
      <dgm:prSet presAssocID="{FC5D5B9B-6117-447B-86A5-5674869B3509}" presName="spaceRect" presStyleCnt="0"/>
      <dgm:spPr/>
    </dgm:pt>
    <dgm:pt modelId="{9DA09CE0-D394-4E39-AC5F-45B707796E18}" type="pres">
      <dgm:prSet presAssocID="{FC5D5B9B-6117-447B-86A5-5674869B3509}" presName="textRect" presStyleLbl="revTx" presStyleIdx="0" presStyleCnt="4">
        <dgm:presLayoutVars>
          <dgm:chMax val="1"/>
          <dgm:chPref val="1"/>
        </dgm:presLayoutVars>
      </dgm:prSet>
      <dgm:spPr/>
    </dgm:pt>
    <dgm:pt modelId="{983DCE1E-D235-4DA3-B340-020B7BD6C9FE}" type="pres">
      <dgm:prSet presAssocID="{9403BB20-25F2-4A4D-B718-0A7C8353A88E}" presName="sibTrans" presStyleCnt="0"/>
      <dgm:spPr/>
    </dgm:pt>
    <dgm:pt modelId="{EB8C7447-3560-463D-BD76-77DE4182CAE9}" type="pres">
      <dgm:prSet presAssocID="{4BEE5B56-F4CD-4FB9-A486-13EA2CC4B306}" presName="compNode" presStyleCnt="0"/>
      <dgm:spPr/>
    </dgm:pt>
    <dgm:pt modelId="{95CB1FBA-E171-4DC5-BB8C-51A29502C0C9}" type="pres">
      <dgm:prSet presAssocID="{4BEE5B56-F4CD-4FB9-A486-13EA2CC4B306}" presName="iconBgRect" presStyleLbl="bgShp" presStyleIdx="1" presStyleCnt="4"/>
      <dgm:spPr/>
    </dgm:pt>
    <dgm:pt modelId="{B7CAD8D6-6B4A-47EA-B33F-82F04CA4910F}" type="pres">
      <dgm:prSet presAssocID="{4BEE5B56-F4CD-4FB9-A486-13EA2CC4B3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7856145-E4A7-4C11-B146-33D30C601A4B}" type="pres">
      <dgm:prSet presAssocID="{4BEE5B56-F4CD-4FB9-A486-13EA2CC4B306}" presName="spaceRect" presStyleCnt="0"/>
      <dgm:spPr/>
    </dgm:pt>
    <dgm:pt modelId="{3925B987-A57F-4801-9765-44FC7F270D96}" type="pres">
      <dgm:prSet presAssocID="{4BEE5B56-F4CD-4FB9-A486-13EA2CC4B306}" presName="textRect" presStyleLbl="revTx" presStyleIdx="1" presStyleCnt="4">
        <dgm:presLayoutVars>
          <dgm:chMax val="1"/>
          <dgm:chPref val="1"/>
        </dgm:presLayoutVars>
      </dgm:prSet>
      <dgm:spPr/>
    </dgm:pt>
    <dgm:pt modelId="{C92BCCAC-B648-4732-BD8C-4676F80214D2}" type="pres">
      <dgm:prSet presAssocID="{EB10999B-0FE4-4ABB-BD7B-0424767BF2B2}" presName="sibTrans" presStyleCnt="0"/>
      <dgm:spPr/>
    </dgm:pt>
    <dgm:pt modelId="{9DA4E50A-0606-4E38-881D-FAE40A936CA9}" type="pres">
      <dgm:prSet presAssocID="{4E039865-AA42-437B-B6F0-5B19227460AB}" presName="compNode" presStyleCnt="0"/>
      <dgm:spPr/>
    </dgm:pt>
    <dgm:pt modelId="{7CD222CE-D1F6-4F81-8291-6F054B2381C7}" type="pres">
      <dgm:prSet presAssocID="{4E039865-AA42-437B-B6F0-5B19227460AB}" presName="iconBgRect" presStyleLbl="bgShp" presStyleIdx="2" presStyleCnt="4"/>
      <dgm:spPr/>
    </dgm:pt>
    <dgm:pt modelId="{3FE69640-9831-4A89-98EC-898118F1AC8D}" type="pres">
      <dgm:prSet presAssocID="{4E039865-AA42-437B-B6F0-5B19227460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BE6BEDB-B8BB-47C7-A46E-02AA18AFCB7F}" type="pres">
      <dgm:prSet presAssocID="{4E039865-AA42-437B-B6F0-5B19227460AB}" presName="spaceRect" presStyleCnt="0"/>
      <dgm:spPr/>
    </dgm:pt>
    <dgm:pt modelId="{BC201886-9650-4341-891C-7F3EC339B8B6}" type="pres">
      <dgm:prSet presAssocID="{4E039865-AA42-437B-B6F0-5B19227460AB}" presName="textRect" presStyleLbl="revTx" presStyleIdx="2" presStyleCnt="4">
        <dgm:presLayoutVars>
          <dgm:chMax val="1"/>
          <dgm:chPref val="1"/>
        </dgm:presLayoutVars>
      </dgm:prSet>
      <dgm:spPr/>
    </dgm:pt>
    <dgm:pt modelId="{8226C472-D94C-471C-852C-606678ED8954}" type="pres">
      <dgm:prSet presAssocID="{39D06D60-F871-491D-ACBA-A7EC15E50AF9}" presName="sibTrans" presStyleCnt="0"/>
      <dgm:spPr/>
    </dgm:pt>
    <dgm:pt modelId="{3187EBF8-58D1-4F3F-9E38-E4381F90C3A8}" type="pres">
      <dgm:prSet presAssocID="{F50287AD-6F6B-414E-B455-2C34ED2124CB}" presName="compNode" presStyleCnt="0"/>
      <dgm:spPr/>
    </dgm:pt>
    <dgm:pt modelId="{6D8EDB2D-6455-4B46-9ACB-B77AD99DFF7A}" type="pres">
      <dgm:prSet presAssocID="{F50287AD-6F6B-414E-B455-2C34ED2124CB}" presName="iconBgRect" presStyleLbl="bgShp" presStyleIdx="3" presStyleCnt="4"/>
      <dgm:spPr/>
    </dgm:pt>
    <dgm:pt modelId="{C860E419-F709-4EC4-A6ED-F84AB1D12C27}" type="pres">
      <dgm:prSet presAssocID="{F50287AD-6F6B-414E-B455-2C34ED2124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4BEBF1EA-AAB0-484F-9FA1-697D828ACAC9}" type="pres">
      <dgm:prSet presAssocID="{F50287AD-6F6B-414E-B455-2C34ED2124CB}" presName="spaceRect" presStyleCnt="0"/>
      <dgm:spPr/>
    </dgm:pt>
    <dgm:pt modelId="{88D6930D-9A75-4140-B88A-CCE48E13E549}" type="pres">
      <dgm:prSet presAssocID="{F50287AD-6F6B-414E-B455-2C34ED2124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E3CD1A-BB1B-4B71-BF8C-04CB1FC93E3D}" type="presOf" srcId="{4E039865-AA42-437B-B6F0-5B19227460AB}" destId="{BC201886-9650-4341-891C-7F3EC339B8B6}" srcOrd="0" destOrd="0" presId="urn:microsoft.com/office/officeart/2018/5/layout/IconCircleLabelList"/>
    <dgm:cxn modelId="{064D6C2D-4951-4B6E-B908-F5C73315E1EB}" type="presOf" srcId="{8B05A793-0338-452B-8F62-DF15372D4382}" destId="{BC7FB309-1D2A-4265-8613-8939AE4F101C}" srcOrd="0" destOrd="0" presId="urn:microsoft.com/office/officeart/2018/5/layout/IconCircleLabelList"/>
    <dgm:cxn modelId="{CAB3D446-E6A5-418E-8197-BFF0DF6165AA}" srcId="{8B05A793-0338-452B-8F62-DF15372D4382}" destId="{FC5D5B9B-6117-447B-86A5-5674869B3509}" srcOrd="0" destOrd="0" parTransId="{2C2B7FAF-7A3B-4F0D-A509-947CDBC3FB99}" sibTransId="{9403BB20-25F2-4A4D-B718-0A7C8353A88E}"/>
    <dgm:cxn modelId="{AF586049-02F1-48DE-A09B-A8000B2385EF}" type="presOf" srcId="{4BEE5B56-F4CD-4FB9-A486-13EA2CC4B306}" destId="{3925B987-A57F-4801-9765-44FC7F270D96}" srcOrd="0" destOrd="0" presId="urn:microsoft.com/office/officeart/2018/5/layout/IconCircleLabelList"/>
    <dgm:cxn modelId="{4BA6AF6C-2699-4007-A7F9-731D8CF03E46}" type="presOf" srcId="{F50287AD-6F6B-414E-B455-2C34ED2124CB}" destId="{88D6930D-9A75-4140-B88A-CCE48E13E549}" srcOrd="0" destOrd="0" presId="urn:microsoft.com/office/officeart/2018/5/layout/IconCircleLabelList"/>
    <dgm:cxn modelId="{A4817BA6-D97E-46D6-9F18-E203244F5176}" srcId="{8B05A793-0338-452B-8F62-DF15372D4382}" destId="{4E039865-AA42-437B-B6F0-5B19227460AB}" srcOrd="2" destOrd="0" parTransId="{9815512B-125C-4890-8C5E-347A1B12780E}" sibTransId="{39D06D60-F871-491D-ACBA-A7EC15E50AF9}"/>
    <dgm:cxn modelId="{CF4A93A7-5FD2-4210-B94E-BEA260A0CDD2}" srcId="{8B05A793-0338-452B-8F62-DF15372D4382}" destId="{4BEE5B56-F4CD-4FB9-A486-13EA2CC4B306}" srcOrd="1" destOrd="0" parTransId="{82C2919B-18C2-4A03-A847-7C3078839DE1}" sibTransId="{EB10999B-0FE4-4ABB-BD7B-0424767BF2B2}"/>
    <dgm:cxn modelId="{56CE83C4-BDD1-4738-8E25-8B63BFE4B5EF}" srcId="{8B05A793-0338-452B-8F62-DF15372D4382}" destId="{F50287AD-6F6B-414E-B455-2C34ED2124CB}" srcOrd="3" destOrd="0" parTransId="{1F7C4F16-DBDA-44C8-B486-3CE6720DC8CA}" sibTransId="{141B76AC-8818-430D-B170-34A2E1102F96}"/>
    <dgm:cxn modelId="{831726E2-28A2-4D61-B56A-749DA2BC97F2}" type="presOf" srcId="{FC5D5B9B-6117-447B-86A5-5674869B3509}" destId="{9DA09CE0-D394-4E39-AC5F-45B707796E18}" srcOrd="0" destOrd="0" presId="urn:microsoft.com/office/officeart/2018/5/layout/IconCircleLabelList"/>
    <dgm:cxn modelId="{65A54770-3153-4718-8458-F9AD0CC42786}" type="presParOf" srcId="{BC7FB309-1D2A-4265-8613-8939AE4F101C}" destId="{5AF2532A-D998-4366-80AD-4C932AABBFA5}" srcOrd="0" destOrd="0" presId="urn:microsoft.com/office/officeart/2018/5/layout/IconCircleLabelList"/>
    <dgm:cxn modelId="{7C03DA0F-754E-4548-AE1A-491B135F5CEE}" type="presParOf" srcId="{5AF2532A-D998-4366-80AD-4C932AABBFA5}" destId="{312C8FB0-04D1-45FD-8C41-8D3336268C41}" srcOrd="0" destOrd="0" presId="urn:microsoft.com/office/officeart/2018/5/layout/IconCircleLabelList"/>
    <dgm:cxn modelId="{A45B9CBC-6734-45C8-95AD-C10F37CBF85D}" type="presParOf" srcId="{5AF2532A-D998-4366-80AD-4C932AABBFA5}" destId="{CD4C3A8F-15E6-41F8-BC44-935446F99D4F}" srcOrd="1" destOrd="0" presId="urn:microsoft.com/office/officeart/2018/5/layout/IconCircleLabelList"/>
    <dgm:cxn modelId="{8CB36FF1-1379-433D-81FF-1D7312858630}" type="presParOf" srcId="{5AF2532A-D998-4366-80AD-4C932AABBFA5}" destId="{98859B2B-A4B8-4FC2-AB35-8FE1F9E362EF}" srcOrd="2" destOrd="0" presId="urn:microsoft.com/office/officeart/2018/5/layout/IconCircleLabelList"/>
    <dgm:cxn modelId="{1F8D52EB-2DB7-404A-A02C-39A2168427EC}" type="presParOf" srcId="{5AF2532A-D998-4366-80AD-4C932AABBFA5}" destId="{9DA09CE0-D394-4E39-AC5F-45B707796E18}" srcOrd="3" destOrd="0" presId="urn:microsoft.com/office/officeart/2018/5/layout/IconCircleLabelList"/>
    <dgm:cxn modelId="{9BE673B3-552F-47AC-BBF6-9E2C560878D3}" type="presParOf" srcId="{BC7FB309-1D2A-4265-8613-8939AE4F101C}" destId="{983DCE1E-D235-4DA3-B340-020B7BD6C9FE}" srcOrd="1" destOrd="0" presId="urn:microsoft.com/office/officeart/2018/5/layout/IconCircleLabelList"/>
    <dgm:cxn modelId="{810DB8BD-B1B5-4163-811C-4CA5664FCAF1}" type="presParOf" srcId="{BC7FB309-1D2A-4265-8613-8939AE4F101C}" destId="{EB8C7447-3560-463D-BD76-77DE4182CAE9}" srcOrd="2" destOrd="0" presId="urn:microsoft.com/office/officeart/2018/5/layout/IconCircleLabelList"/>
    <dgm:cxn modelId="{DF505BFF-7879-49E2-9505-33FED4B044A2}" type="presParOf" srcId="{EB8C7447-3560-463D-BD76-77DE4182CAE9}" destId="{95CB1FBA-E171-4DC5-BB8C-51A29502C0C9}" srcOrd="0" destOrd="0" presId="urn:microsoft.com/office/officeart/2018/5/layout/IconCircleLabelList"/>
    <dgm:cxn modelId="{38949B12-179E-4FD2-A3BB-44142CEB31CD}" type="presParOf" srcId="{EB8C7447-3560-463D-BD76-77DE4182CAE9}" destId="{B7CAD8D6-6B4A-47EA-B33F-82F04CA4910F}" srcOrd="1" destOrd="0" presId="urn:microsoft.com/office/officeart/2018/5/layout/IconCircleLabelList"/>
    <dgm:cxn modelId="{D1069633-2B40-404C-ABD8-7DD32BF7D524}" type="presParOf" srcId="{EB8C7447-3560-463D-BD76-77DE4182CAE9}" destId="{17856145-E4A7-4C11-B146-33D30C601A4B}" srcOrd="2" destOrd="0" presId="urn:microsoft.com/office/officeart/2018/5/layout/IconCircleLabelList"/>
    <dgm:cxn modelId="{76503C34-FDA8-410D-A25C-6A7163BFB0C3}" type="presParOf" srcId="{EB8C7447-3560-463D-BD76-77DE4182CAE9}" destId="{3925B987-A57F-4801-9765-44FC7F270D96}" srcOrd="3" destOrd="0" presId="urn:microsoft.com/office/officeart/2018/5/layout/IconCircleLabelList"/>
    <dgm:cxn modelId="{629840C0-D69F-45F8-A848-835614A6DD5E}" type="presParOf" srcId="{BC7FB309-1D2A-4265-8613-8939AE4F101C}" destId="{C92BCCAC-B648-4732-BD8C-4676F80214D2}" srcOrd="3" destOrd="0" presId="urn:microsoft.com/office/officeart/2018/5/layout/IconCircleLabelList"/>
    <dgm:cxn modelId="{682640AB-AD7A-4E55-92DB-4A27CF78E691}" type="presParOf" srcId="{BC7FB309-1D2A-4265-8613-8939AE4F101C}" destId="{9DA4E50A-0606-4E38-881D-FAE40A936CA9}" srcOrd="4" destOrd="0" presId="urn:microsoft.com/office/officeart/2018/5/layout/IconCircleLabelList"/>
    <dgm:cxn modelId="{6592530A-7FFC-4444-8B12-98D41BCDF814}" type="presParOf" srcId="{9DA4E50A-0606-4E38-881D-FAE40A936CA9}" destId="{7CD222CE-D1F6-4F81-8291-6F054B2381C7}" srcOrd="0" destOrd="0" presId="urn:microsoft.com/office/officeart/2018/5/layout/IconCircleLabelList"/>
    <dgm:cxn modelId="{F9518880-22C2-4A82-9C20-C2DF42E80462}" type="presParOf" srcId="{9DA4E50A-0606-4E38-881D-FAE40A936CA9}" destId="{3FE69640-9831-4A89-98EC-898118F1AC8D}" srcOrd="1" destOrd="0" presId="urn:microsoft.com/office/officeart/2018/5/layout/IconCircleLabelList"/>
    <dgm:cxn modelId="{BDABEE62-BA01-4411-B979-085121BFD3A1}" type="presParOf" srcId="{9DA4E50A-0606-4E38-881D-FAE40A936CA9}" destId="{6BE6BEDB-B8BB-47C7-A46E-02AA18AFCB7F}" srcOrd="2" destOrd="0" presId="urn:microsoft.com/office/officeart/2018/5/layout/IconCircleLabelList"/>
    <dgm:cxn modelId="{0F65652D-5DAD-40A5-8103-02A5354C3F93}" type="presParOf" srcId="{9DA4E50A-0606-4E38-881D-FAE40A936CA9}" destId="{BC201886-9650-4341-891C-7F3EC339B8B6}" srcOrd="3" destOrd="0" presId="urn:microsoft.com/office/officeart/2018/5/layout/IconCircleLabelList"/>
    <dgm:cxn modelId="{6B35DAC6-689F-44F6-9AF5-43A30A1E037A}" type="presParOf" srcId="{BC7FB309-1D2A-4265-8613-8939AE4F101C}" destId="{8226C472-D94C-471C-852C-606678ED8954}" srcOrd="5" destOrd="0" presId="urn:microsoft.com/office/officeart/2018/5/layout/IconCircleLabelList"/>
    <dgm:cxn modelId="{7755081C-F555-4834-B3BA-C4A3791E3F1D}" type="presParOf" srcId="{BC7FB309-1D2A-4265-8613-8939AE4F101C}" destId="{3187EBF8-58D1-4F3F-9E38-E4381F90C3A8}" srcOrd="6" destOrd="0" presId="urn:microsoft.com/office/officeart/2018/5/layout/IconCircleLabelList"/>
    <dgm:cxn modelId="{E9D8DF9C-DCDE-42E4-8331-E4809F7C08FE}" type="presParOf" srcId="{3187EBF8-58D1-4F3F-9E38-E4381F90C3A8}" destId="{6D8EDB2D-6455-4B46-9ACB-B77AD99DFF7A}" srcOrd="0" destOrd="0" presId="urn:microsoft.com/office/officeart/2018/5/layout/IconCircleLabelList"/>
    <dgm:cxn modelId="{B6C30292-D891-4CAF-9BCF-6E2B347B2B0D}" type="presParOf" srcId="{3187EBF8-58D1-4F3F-9E38-E4381F90C3A8}" destId="{C860E419-F709-4EC4-A6ED-F84AB1D12C27}" srcOrd="1" destOrd="0" presId="urn:microsoft.com/office/officeart/2018/5/layout/IconCircleLabelList"/>
    <dgm:cxn modelId="{D067D307-2B7E-4286-B302-FDD180717D38}" type="presParOf" srcId="{3187EBF8-58D1-4F3F-9E38-E4381F90C3A8}" destId="{4BEBF1EA-AAB0-484F-9FA1-697D828ACAC9}" srcOrd="2" destOrd="0" presId="urn:microsoft.com/office/officeart/2018/5/layout/IconCircleLabelList"/>
    <dgm:cxn modelId="{5761DC07-4EBD-4CCF-B448-8E1EC4DA513C}" type="presParOf" srcId="{3187EBF8-58D1-4F3F-9E38-E4381F90C3A8}" destId="{88D6930D-9A75-4140-B88A-CCE48E13E5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A5D12-E2DD-4E91-890E-D9D24268B2D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BC86C3-BF7E-4F49-A222-13616A1A41C9}">
      <dgm:prSet/>
      <dgm:spPr/>
      <dgm:t>
        <a:bodyPr/>
        <a:lstStyle/>
        <a:p>
          <a:r>
            <a:rPr lang="en-US" dirty="0"/>
            <a:t>Initially, the dataset was not cleaned so it took time to get it right and remove the unwanted columns from the dataset.</a:t>
          </a:r>
        </a:p>
      </dgm:t>
    </dgm:pt>
    <dgm:pt modelId="{AC70C86A-B36F-433E-9110-5778B59951EF}" type="parTrans" cxnId="{CC1F4A31-B98B-476A-9876-E6A3C572086A}">
      <dgm:prSet/>
      <dgm:spPr/>
      <dgm:t>
        <a:bodyPr/>
        <a:lstStyle/>
        <a:p>
          <a:endParaRPr lang="en-US"/>
        </a:p>
      </dgm:t>
    </dgm:pt>
    <dgm:pt modelId="{22246EC3-C485-416C-96A6-443C5B28B66E}" type="sibTrans" cxnId="{CC1F4A31-B98B-476A-9876-E6A3C572086A}">
      <dgm:prSet/>
      <dgm:spPr/>
      <dgm:t>
        <a:bodyPr/>
        <a:lstStyle/>
        <a:p>
          <a:endParaRPr lang="en-US"/>
        </a:p>
      </dgm:t>
    </dgm:pt>
    <dgm:pt modelId="{105ACFAC-37BA-4AF7-A28D-BC6B5C29BC91}">
      <dgm:prSet/>
      <dgm:spPr/>
      <dgm:t>
        <a:bodyPr/>
        <a:lstStyle/>
        <a:p>
          <a:r>
            <a:rPr lang="en-US" dirty="0"/>
            <a:t>The idea, that what conditions should be implemented took a little time.</a:t>
          </a:r>
        </a:p>
      </dgm:t>
    </dgm:pt>
    <dgm:pt modelId="{C9BDD3C5-5476-43FE-AE82-EC1B9B46E820}" type="parTrans" cxnId="{C092CC7C-48E2-40D2-92C4-4D629311EDFB}">
      <dgm:prSet/>
      <dgm:spPr/>
      <dgm:t>
        <a:bodyPr/>
        <a:lstStyle/>
        <a:p>
          <a:endParaRPr lang="en-US"/>
        </a:p>
      </dgm:t>
    </dgm:pt>
    <dgm:pt modelId="{4AB936CF-B1CC-4524-8FC2-1FBF1A133C0A}" type="sibTrans" cxnId="{C092CC7C-48E2-40D2-92C4-4D629311EDFB}">
      <dgm:prSet/>
      <dgm:spPr/>
      <dgm:t>
        <a:bodyPr/>
        <a:lstStyle/>
        <a:p>
          <a:endParaRPr lang="en-US"/>
        </a:p>
      </dgm:t>
    </dgm:pt>
    <dgm:pt modelId="{5D6F83B5-B29C-457D-A2C4-3AD41E01C03B}" type="pres">
      <dgm:prSet presAssocID="{043A5D12-E2DD-4E91-890E-D9D24268B2D7}" presName="outerComposite" presStyleCnt="0">
        <dgm:presLayoutVars>
          <dgm:chMax val="5"/>
          <dgm:dir/>
          <dgm:resizeHandles val="exact"/>
        </dgm:presLayoutVars>
      </dgm:prSet>
      <dgm:spPr/>
    </dgm:pt>
    <dgm:pt modelId="{BE4E32DB-5B09-47BE-90AD-2373C6CAC550}" type="pres">
      <dgm:prSet presAssocID="{043A5D12-E2DD-4E91-890E-D9D24268B2D7}" presName="dummyMaxCanvas" presStyleCnt="0">
        <dgm:presLayoutVars/>
      </dgm:prSet>
      <dgm:spPr/>
    </dgm:pt>
    <dgm:pt modelId="{5A50E0F2-C2E4-4D9F-AAD8-482F48B7C7D6}" type="pres">
      <dgm:prSet presAssocID="{043A5D12-E2DD-4E91-890E-D9D24268B2D7}" presName="TwoNodes_1" presStyleLbl="node1" presStyleIdx="0" presStyleCnt="2">
        <dgm:presLayoutVars>
          <dgm:bulletEnabled val="1"/>
        </dgm:presLayoutVars>
      </dgm:prSet>
      <dgm:spPr/>
    </dgm:pt>
    <dgm:pt modelId="{DE25481B-C293-411F-AEEC-F1BC8322A835}" type="pres">
      <dgm:prSet presAssocID="{043A5D12-E2DD-4E91-890E-D9D24268B2D7}" presName="TwoNodes_2" presStyleLbl="node1" presStyleIdx="1" presStyleCnt="2">
        <dgm:presLayoutVars>
          <dgm:bulletEnabled val="1"/>
        </dgm:presLayoutVars>
      </dgm:prSet>
      <dgm:spPr/>
    </dgm:pt>
    <dgm:pt modelId="{41D946B5-3271-430E-9917-7BF0885E6974}" type="pres">
      <dgm:prSet presAssocID="{043A5D12-E2DD-4E91-890E-D9D24268B2D7}" presName="TwoConn_1-2" presStyleLbl="fgAccFollowNode1" presStyleIdx="0" presStyleCnt="1">
        <dgm:presLayoutVars>
          <dgm:bulletEnabled val="1"/>
        </dgm:presLayoutVars>
      </dgm:prSet>
      <dgm:spPr/>
    </dgm:pt>
    <dgm:pt modelId="{38DCD4E9-FCAF-40F9-BBC5-637F31692C5D}" type="pres">
      <dgm:prSet presAssocID="{043A5D12-E2DD-4E91-890E-D9D24268B2D7}" presName="TwoNodes_1_text" presStyleLbl="node1" presStyleIdx="1" presStyleCnt="2">
        <dgm:presLayoutVars>
          <dgm:bulletEnabled val="1"/>
        </dgm:presLayoutVars>
      </dgm:prSet>
      <dgm:spPr/>
    </dgm:pt>
    <dgm:pt modelId="{633DBCBD-DA3E-492F-83DF-8D3B99D24ABA}" type="pres">
      <dgm:prSet presAssocID="{043A5D12-E2DD-4E91-890E-D9D24268B2D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C1F4A31-B98B-476A-9876-E6A3C572086A}" srcId="{043A5D12-E2DD-4E91-890E-D9D24268B2D7}" destId="{A2BC86C3-BF7E-4F49-A222-13616A1A41C9}" srcOrd="0" destOrd="0" parTransId="{AC70C86A-B36F-433E-9110-5778B59951EF}" sibTransId="{22246EC3-C485-416C-96A6-443C5B28B66E}"/>
    <dgm:cxn modelId="{D904564C-6DFA-465B-9F22-311A4AC2419E}" type="presOf" srcId="{105ACFAC-37BA-4AF7-A28D-BC6B5C29BC91}" destId="{DE25481B-C293-411F-AEEC-F1BC8322A835}" srcOrd="0" destOrd="0" presId="urn:microsoft.com/office/officeart/2005/8/layout/vProcess5"/>
    <dgm:cxn modelId="{C092CC7C-48E2-40D2-92C4-4D629311EDFB}" srcId="{043A5D12-E2DD-4E91-890E-D9D24268B2D7}" destId="{105ACFAC-37BA-4AF7-A28D-BC6B5C29BC91}" srcOrd="1" destOrd="0" parTransId="{C9BDD3C5-5476-43FE-AE82-EC1B9B46E820}" sibTransId="{4AB936CF-B1CC-4524-8FC2-1FBF1A133C0A}"/>
    <dgm:cxn modelId="{D96FC7AC-5DBD-4513-BC17-93861905C931}" type="presOf" srcId="{105ACFAC-37BA-4AF7-A28D-BC6B5C29BC91}" destId="{633DBCBD-DA3E-492F-83DF-8D3B99D24ABA}" srcOrd="1" destOrd="0" presId="urn:microsoft.com/office/officeart/2005/8/layout/vProcess5"/>
    <dgm:cxn modelId="{F5B471B4-066B-41FF-8AED-5E975031826A}" type="presOf" srcId="{043A5D12-E2DD-4E91-890E-D9D24268B2D7}" destId="{5D6F83B5-B29C-457D-A2C4-3AD41E01C03B}" srcOrd="0" destOrd="0" presId="urn:microsoft.com/office/officeart/2005/8/layout/vProcess5"/>
    <dgm:cxn modelId="{A08E27C0-4FFA-4E8A-9BAB-65196B33A6F5}" type="presOf" srcId="{A2BC86C3-BF7E-4F49-A222-13616A1A41C9}" destId="{5A50E0F2-C2E4-4D9F-AAD8-482F48B7C7D6}" srcOrd="0" destOrd="0" presId="urn:microsoft.com/office/officeart/2005/8/layout/vProcess5"/>
    <dgm:cxn modelId="{D00654CC-2EAB-4E50-92E5-1DABDA3E7981}" type="presOf" srcId="{A2BC86C3-BF7E-4F49-A222-13616A1A41C9}" destId="{38DCD4E9-FCAF-40F9-BBC5-637F31692C5D}" srcOrd="1" destOrd="0" presId="urn:microsoft.com/office/officeart/2005/8/layout/vProcess5"/>
    <dgm:cxn modelId="{0FCAB4D2-C951-4B5E-9EFF-AF2E940A3C89}" type="presOf" srcId="{22246EC3-C485-416C-96A6-443C5B28B66E}" destId="{41D946B5-3271-430E-9917-7BF0885E6974}" srcOrd="0" destOrd="0" presId="urn:microsoft.com/office/officeart/2005/8/layout/vProcess5"/>
    <dgm:cxn modelId="{7A0B6732-58D8-4F90-ACB1-8822A6CD2DFD}" type="presParOf" srcId="{5D6F83B5-B29C-457D-A2C4-3AD41E01C03B}" destId="{BE4E32DB-5B09-47BE-90AD-2373C6CAC550}" srcOrd="0" destOrd="0" presId="urn:microsoft.com/office/officeart/2005/8/layout/vProcess5"/>
    <dgm:cxn modelId="{F410D651-D44D-4778-A9D5-441D8816A56A}" type="presParOf" srcId="{5D6F83B5-B29C-457D-A2C4-3AD41E01C03B}" destId="{5A50E0F2-C2E4-4D9F-AAD8-482F48B7C7D6}" srcOrd="1" destOrd="0" presId="urn:microsoft.com/office/officeart/2005/8/layout/vProcess5"/>
    <dgm:cxn modelId="{B3DA9127-9AB5-4507-823D-01559955A5D4}" type="presParOf" srcId="{5D6F83B5-B29C-457D-A2C4-3AD41E01C03B}" destId="{DE25481B-C293-411F-AEEC-F1BC8322A835}" srcOrd="2" destOrd="0" presId="urn:microsoft.com/office/officeart/2005/8/layout/vProcess5"/>
    <dgm:cxn modelId="{F1F41079-63FD-4068-8029-BD5E3FF3FD47}" type="presParOf" srcId="{5D6F83B5-B29C-457D-A2C4-3AD41E01C03B}" destId="{41D946B5-3271-430E-9917-7BF0885E6974}" srcOrd="3" destOrd="0" presId="urn:microsoft.com/office/officeart/2005/8/layout/vProcess5"/>
    <dgm:cxn modelId="{80375942-8817-46D3-8E0F-371CDE60FDC2}" type="presParOf" srcId="{5D6F83B5-B29C-457D-A2C4-3AD41E01C03B}" destId="{38DCD4E9-FCAF-40F9-BBC5-637F31692C5D}" srcOrd="4" destOrd="0" presId="urn:microsoft.com/office/officeart/2005/8/layout/vProcess5"/>
    <dgm:cxn modelId="{11009831-6AD0-4662-8AA3-A12645FEFDE9}" type="presParOf" srcId="{5D6F83B5-B29C-457D-A2C4-3AD41E01C03B}" destId="{633DBCBD-DA3E-492F-83DF-8D3B99D24AB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DE281-81B4-44EE-87DC-D035E9134A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98727D-490C-4919-AC98-9DC952DE9C64}">
      <dgm:prSet/>
      <dgm:spPr/>
      <dgm:t>
        <a:bodyPr/>
        <a:lstStyle/>
        <a:p>
          <a:r>
            <a:rPr lang="en-US"/>
            <a:t>Our goal is not completely achieved. As of now, our program follows all the constraints. The only thing in which we are lacking is to add more features like a proper UI for easy work.</a:t>
          </a:r>
        </a:p>
      </dgm:t>
    </dgm:pt>
    <dgm:pt modelId="{66465F2E-FC62-4189-A168-B59CD29AA4B2}" type="parTrans" cxnId="{A1925D7F-3C08-4FDC-8660-2A084EE2BDDE}">
      <dgm:prSet/>
      <dgm:spPr/>
      <dgm:t>
        <a:bodyPr/>
        <a:lstStyle/>
        <a:p>
          <a:endParaRPr lang="en-US"/>
        </a:p>
      </dgm:t>
    </dgm:pt>
    <dgm:pt modelId="{26365CEC-4A33-4C7A-853A-0BA79C51A642}" type="sibTrans" cxnId="{A1925D7F-3C08-4FDC-8660-2A084EE2BDDE}">
      <dgm:prSet/>
      <dgm:spPr/>
      <dgm:t>
        <a:bodyPr/>
        <a:lstStyle/>
        <a:p>
          <a:endParaRPr lang="en-US"/>
        </a:p>
      </dgm:t>
    </dgm:pt>
    <dgm:pt modelId="{20AC1760-88C7-4941-91C5-2C1C8EB0CC3D}">
      <dgm:prSet/>
      <dgm:spPr/>
      <dgm:t>
        <a:bodyPr/>
        <a:lstStyle/>
        <a:p>
          <a:r>
            <a:rPr lang="en-US"/>
            <a:t>This was not possible for us because we did not have good knowledge of the libraries in python. We are still working on it. </a:t>
          </a:r>
        </a:p>
      </dgm:t>
    </dgm:pt>
    <dgm:pt modelId="{3D2713FA-97CE-41D8-B3D0-4A0F8AD4B703}" type="parTrans" cxnId="{AE5C094F-5145-4F6C-9717-F9DBD4F6320C}">
      <dgm:prSet/>
      <dgm:spPr/>
      <dgm:t>
        <a:bodyPr/>
        <a:lstStyle/>
        <a:p>
          <a:endParaRPr lang="en-US"/>
        </a:p>
      </dgm:t>
    </dgm:pt>
    <dgm:pt modelId="{D705F384-2878-4696-97BA-69CA654B6226}" type="sibTrans" cxnId="{AE5C094F-5145-4F6C-9717-F9DBD4F6320C}">
      <dgm:prSet/>
      <dgm:spPr/>
      <dgm:t>
        <a:bodyPr/>
        <a:lstStyle/>
        <a:p>
          <a:endParaRPr lang="en-US"/>
        </a:p>
      </dgm:t>
    </dgm:pt>
    <dgm:pt modelId="{4E5F3CD3-10ED-43A3-AC11-48EF6260D1A6}" type="pres">
      <dgm:prSet presAssocID="{7F9DE281-81B4-44EE-87DC-D035E9134A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396294-4431-4290-953C-E55B012F9301}" type="pres">
      <dgm:prSet presAssocID="{AC98727D-490C-4919-AC98-9DC952DE9C64}" presName="hierRoot1" presStyleCnt="0"/>
      <dgm:spPr/>
    </dgm:pt>
    <dgm:pt modelId="{1E228CA8-C6BF-4E9C-900D-5692DA384106}" type="pres">
      <dgm:prSet presAssocID="{AC98727D-490C-4919-AC98-9DC952DE9C64}" presName="composite" presStyleCnt="0"/>
      <dgm:spPr/>
    </dgm:pt>
    <dgm:pt modelId="{F1D8C1BA-DA7A-4DC9-8957-AB41E6B00C43}" type="pres">
      <dgm:prSet presAssocID="{AC98727D-490C-4919-AC98-9DC952DE9C64}" presName="background" presStyleLbl="node0" presStyleIdx="0" presStyleCnt="2"/>
      <dgm:spPr/>
    </dgm:pt>
    <dgm:pt modelId="{A0C32719-D089-4F9E-918E-C0DB857BC9D2}" type="pres">
      <dgm:prSet presAssocID="{AC98727D-490C-4919-AC98-9DC952DE9C64}" presName="text" presStyleLbl="fgAcc0" presStyleIdx="0" presStyleCnt="2">
        <dgm:presLayoutVars>
          <dgm:chPref val="3"/>
        </dgm:presLayoutVars>
      </dgm:prSet>
      <dgm:spPr/>
    </dgm:pt>
    <dgm:pt modelId="{F84DDF8A-0D86-4942-9771-C76A8E7AD860}" type="pres">
      <dgm:prSet presAssocID="{AC98727D-490C-4919-AC98-9DC952DE9C64}" presName="hierChild2" presStyleCnt="0"/>
      <dgm:spPr/>
    </dgm:pt>
    <dgm:pt modelId="{469FBF77-82AE-4A79-A962-D79606A88DB6}" type="pres">
      <dgm:prSet presAssocID="{20AC1760-88C7-4941-91C5-2C1C8EB0CC3D}" presName="hierRoot1" presStyleCnt="0"/>
      <dgm:spPr/>
    </dgm:pt>
    <dgm:pt modelId="{88635487-38BD-4C08-9DFA-EA0241888C9D}" type="pres">
      <dgm:prSet presAssocID="{20AC1760-88C7-4941-91C5-2C1C8EB0CC3D}" presName="composite" presStyleCnt="0"/>
      <dgm:spPr/>
    </dgm:pt>
    <dgm:pt modelId="{B2532849-7CFC-4814-8FE7-EA9C2AB1F1D7}" type="pres">
      <dgm:prSet presAssocID="{20AC1760-88C7-4941-91C5-2C1C8EB0CC3D}" presName="background" presStyleLbl="node0" presStyleIdx="1" presStyleCnt="2"/>
      <dgm:spPr/>
    </dgm:pt>
    <dgm:pt modelId="{A60A8C5A-BD3E-440E-A572-76A4C42B9627}" type="pres">
      <dgm:prSet presAssocID="{20AC1760-88C7-4941-91C5-2C1C8EB0CC3D}" presName="text" presStyleLbl="fgAcc0" presStyleIdx="1" presStyleCnt="2">
        <dgm:presLayoutVars>
          <dgm:chPref val="3"/>
        </dgm:presLayoutVars>
      </dgm:prSet>
      <dgm:spPr/>
    </dgm:pt>
    <dgm:pt modelId="{22EC6408-CB3A-43E6-9EB4-48D9B100689C}" type="pres">
      <dgm:prSet presAssocID="{20AC1760-88C7-4941-91C5-2C1C8EB0CC3D}" presName="hierChild2" presStyleCnt="0"/>
      <dgm:spPr/>
    </dgm:pt>
  </dgm:ptLst>
  <dgm:cxnLst>
    <dgm:cxn modelId="{1B84FD0C-FF2B-4E75-9E7D-BA6597995398}" type="presOf" srcId="{7F9DE281-81B4-44EE-87DC-D035E9134A29}" destId="{4E5F3CD3-10ED-43A3-AC11-48EF6260D1A6}" srcOrd="0" destOrd="0" presId="urn:microsoft.com/office/officeart/2005/8/layout/hierarchy1"/>
    <dgm:cxn modelId="{CF5FBC4B-8086-43EB-BD36-683C709CE00E}" type="presOf" srcId="{20AC1760-88C7-4941-91C5-2C1C8EB0CC3D}" destId="{A60A8C5A-BD3E-440E-A572-76A4C42B9627}" srcOrd="0" destOrd="0" presId="urn:microsoft.com/office/officeart/2005/8/layout/hierarchy1"/>
    <dgm:cxn modelId="{AE5C094F-5145-4F6C-9717-F9DBD4F6320C}" srcId="{7F9DE281-81B4-44EE-87DC-D035E9134A29}" destId="{20AC1760-88C7-4941-91C5-2C1C8EB0CC3D}" srcOrd="1" destOrd="0" parTransId="{3D2713FA-97CE-41D8-B3D0-4A0F8AD4B703}" sibTransId="{D705F384-2878-4696-97BA-69CA654B6226}"/>
    <dgm:cxn modelId="{A1925D7F-3C08-4FDC-8660-2A084EE2BDDE}" srcId="{7F9DE281-81B4-44EE-87DC-D035E9134A29}" destId="{AC98727D-490C-4919-AC98-9DC952DE9C64}" srcOrd="0" destOrd="0" parTransId="{66465F2E-FC62-4189-A168-B59CD29AA4B2}" sibTransId="{26365CEC-4A33-4C7A-853A-0BA79C51A642}"/>
    <dgm:cxn modelId="{A6AB81F9-06E4-44A3-9B9A-104E02821354}" type="presOf" srcId="{AC98727D-490C-4919-AC98-9DC952DE9C64}" destId="{A0C32719-D089-4F9E-918E-C0DB857BC9D2}" srcOrd="0" destOrd="0" presId="urn:microsoft.com/office/officeart/2005/8/layout/hierarchy1"/>
    <dgm:cxn modelId="{140C4A8E-687F-49E1-A6E6-61A20E6B5C2F}" type="presParOf" srcId="{4E5F3CD3-10ED-43A3-AC11-48EF6260D1A6}" destId="{B1396294-4431-4290-953C-E55B012F9301}" srcOrd="0" destOrd="0" presId="urn:microsoft.com/office/officeart/2005/8/layout/hierarchy1"/>
    <dgm:cxn modelId="{06DFBF19-1DDB-4C55-B4DB-BEDEE9A3EC53}" type="presParOf" srcId="{B1396294-4431-4290-953C-E55B012F9301}" destId="{1E228CA8-C6BF-4E9C-900D-5692DA384106}" srcOrd="0" destOrd="0" presId="urn:microsoft.com/office/officeart/2005/8/layout/hierarchy1"/>
    <dgm:cxn modelId="{FFD072BB-E48D-45A1-BA1D-A4C2B3862848}" type="presParOf" srcId="{1E228CA8-C6BF-4E9C-900D-5692DA384106}" destId="{F1D8C1BA-DA7A-4DC9-8957-AB41E6B00C43}" srcOrd="0" destOrd="0" presId="urn:microsoft.com/office/officeart/2005/8/layout/hierarchy1"/>
    <dgm:cxn modelId="{6F86DD8F-6421-43D5-B75F-C965AE36AA4F}" type="presParOf" srcId="{1E228CA8-C6BF-4E9C-900D-5692DA384106}" destId="{A0C32719-D089-4F9E-918E-C0DB857BC9D2}" srcOrd="1" destOrd="0" presId="urn:microsoft.com/office/officeart/2005/8/layout/hierarchy1"/>
    <dgm:cxn modelId="{39577390-3695-4B02-863C-418E8215FC45}" type="presParOf" srcId="{B1396294-4431-4290-953C-E55B012F9301}" destId="{F84DDF8A-0D86-4942-9771-C76A8E7AD860}" srcOrd="1" destOrd="0" presId="urn:microsoft.com/office/officeart/2005/8/layout/hierarchy1"/>
    <dgm:cxn modelId="{3483C07C-3B00-418D-B23C-47143F23057C}" type="presParOf" srcId="{4E5F3CD3-10ED-43A3-AC11-48EF6260D1A6}" destId="{469FBF77-82AE-4A79-A962-D79606A88DB6}" srcOrd="1" destOrd="0" presId="urn:microsoft.com/office/officeart/2005/8/layout/hierarchy1"/>
    <dgm:cxn modelId="{B99818BB-D8F6-4D35-AA22-1E2C1B754318}" type="presParOf" srcId="{469FBF77-82AE-4A79-A962-D79606A88DB6}" destId="{88635487-38BD-4C08-9DFA-EA0241888C9D}" srcOrd="0" destOrd="0" presId="urn:microsoft.com/office/officeart/2005/8/layout/hierarchy1"/>
    <dgm:cxn modelId="{85A316BA-5792-448D-9DD1-4017181C1E4F}" type="presParOf" srcId="{88635487-38BD-4C08-9DFA-EA0241888C9D}" destId="{B2532849-7CFC-4814-8FE7-EA9C2AB1F1D7}" srcOrd="0" destOrd="0" presId="urn:microsoft.com/office/officeart/2005/8/layout/hierarchy1"/>
    <dgm:cxn modelId="{BB207172-F7EA-4887-9C1A-8373A4944DF6}" type="presParOf" srcId="{88635487-38BD-4C08-9DFA-EA0241888C9D}" destId="{A60A8C5A-BD3E-440E-A572-76A4C42B9627}" srcOrd="1" destOrd="0" presId="urn:microsoft.com/office/officeart/2005/8/layout/hierarchy1"/>
    <dgm:cxn modelId="{FE15FA6A-9EE8-43A1-815D-63C91DC91932}" type="presParOf" srcId="{469FBF77-82AE-4A79-A962-D79606A88DB6}" destId="{22EC6408-CB3A-43E6-9EB4-48D9B1006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4DE75-C352-4F04-A198-DA391DDE7A78}">
      <dsp:nvSpPr>
        <dsp:cNvPr id="0" name=""/>
        <dsp:cNvSpPr/>
      </dsp:nvSpPr>
      <dsp:spPr>
        <a:xfrm>
          <a:off x="0" y="320677"/>
          <a:ext cx="72008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642D-50D6-4C61-826B-ED86E666EE74}">
      <dsp:nvSpPr>
        <dsp:cNvPr id="0" name=""/>
        <dsp:cNvSpPr/>
      </dsp:nvSpPr>
      <dsp:spPr>
        <a:xfrm>
          <a:off x="360044" y="84517"/>
          <a:ext cx="504062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provide a user-friendly environment</a:t>
          </a:r>
        </a:p>
      </dsp:txBody>
      <dsp:txXfrm>
        <a:off x="383101" y="107574"/>
        <a:ext cx="4994514" cy="426206"/>
      </dsp:txXfrm>
    </dsp:sp>
    <dsp:sp modelId="{E46CC8EE-99D5-4E10-A374-3C232B4BE9E3}">
      <dsp:nvSpPr>
        <dsp:cNvPr id="0" name=""/>
        <dsp:cNvSpPr/>
      </dsp:nvSpPr>
      <dsp:spPr>
        <a:xfrm>
          <a:off x="0" y="1046437"/>
          <a:ext cx="72008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A16EE-24D1-4F38-A628-C1F14C64A3AE}">
      <dsp:nvSpPr>
        <dsp:cNvPr id="0" name=""/>
        <dsp:cNvSpPr/>
      </dsp:nvSpPr>
      <dsp:spPr>
        <a:xfrm>
          <a:off x="360044" y="810277"/>
          <a:ext cx="5040628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Make our work more efficient</a:t>
          </a:r>
          <a:endParaRPr lang="en-US" sz="1600" kern="1200" dirty="0"/>
        </a:p>
      </dsp:txBody>
      <dsp:txXfrm>
        <a:off x="383101" y="833334"/>
        <a:ext cx="4994514" cy="426206"/>
      </dsp:txXfrm>
    </dsp:sp>
    <dsp:sp modelId="{AF7807B9-AA0D-4AB5-A943-6D7C04599EBD}">
      <dsp:nvSpPr>
        <dsp:cNvPr id="0" name=""/>
        <dsp:cNvSpPr/>
      </dsp:nvSpPr>
      <dsp:spPr>
        <a:xfrm>
          <a:off x="0" y="1772197"/>
          <a:ext cx="72008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EF366-66F6-4ACC-BB9C-12B562658A55}">
      <dsp:nvSpPr>
        <dsp:cNvPr id="0" name=""/>
        <dsp:cNvSpPr/>
      </dsp:nvSpPr>
      <dsp:spPr>
        <a:xfrm>
          <a:off x="360044" y="1536037"/>
          <a:ext cx="504062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easier for people to find prices </a:t>
          </a:r>
        </a:p>
      </dsp:txBody>
      <dsp:txXfrm>
        <a:off x="383101" y="1559094"/>
        <a:ext cx="4994514" cy="426206"/>
      </dsp:txXfrm>
    </dsp:sp>
    <dsp:sp modelId="{AC3F80BE-BFF2-4067-9138-9A51A61D624F}">
      <dsp:nvSpPr>
        <dsp:cNvPr id="0" name=""/>
        <dsp:cNvSpPr/>
      </dsp:nvSpPr>
      <dsp:spPr>
        <a:xfrm>
          <a:off x="0" y="2497957"/>
          <a:ext cx="72008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A7BE-A761-4C76-AF87-988896134A03}">
      <dsp:nvSpPr>
        <dsp:cNvPr id="0" name=""/>
        <dsp:cNvSpPr/>
      </dsp:nvSpPr>
      <dsp:spPr>
        <a:xfrm>
          <a:off x="360044" y="2261797"/>
          <a:ext cx="504062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provide efficiently calculation  </a:t>
          </a:r>
        </a:p>
      </dsp:txBody>
      <dsp:txXfrm>
        <a:off x="383101" y="2284854"/>
        <a:ext cx="499451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C8FB0-04D1-45FD-8C41-8D3336268C41}">
      <dsp:nvSpPr>
        <dsp:cNvPr id="0" name=""/>
        <dsp:cNvSpPr/>
      </dsp:nvSpPr>
      <dsp:spPr>
        <a:xfrm>
          <a:off x="311427" y="482949"/>
          <a:ext cx="970400" cy="9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C3A8F-15E6-41F8-BC44-935446F99D4F}">
      <dsp:nvSpPr>
        <dsp:cNvPr id="0" name=""/>
        <dsp:cNvSpPr/>
      </dsp:nvSpPr>
      <dsp:spPr>
        <a:xfrm>
          <a:off x="518234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09CE0-D394-4E39-AC5F-45B707796E18}">
      <dsp:nvSpPr>
        <dsp:cNvPr id="0" name=""/>
        <dsp:cNvSpPr/>
      </dsp:nvSpPr>
      <dsp:spPr>
        <a:xfrm>
          <a:off x="1217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Language </a:t>
          </a:r>
          <a:r>
            <a:rPr lang="en-US" sz="1200" kern="1200" dirty="0" err="1"/>
            <a:t>used:Python</a:t>
          </a:r>
          <a:endParaRPr lang="en-US" sz="1200" kern="1200" dirty="0"/>
        </a:p>
      </dsp:txBody>
      <dsp:txXfrm>
        <a:off x="1217" y="1755605"/>
        <a:ext cx="1590820" cy="636328"/>
      </dsp:txXfrm>
    </dsp:sp>
    <dsp:sp modelId="{95CB1FBA-E171-4DC5-BB8C-51A29502C0C9}">
      <dsp:nvSpPr>
        <dsp:cNvPr id="0" name=""/>
        <dsp:cNvSpPr/>
      </dsp:nvSpPr>
      <dsp:spPr>
        <a:xfrm>
          <a:off x="2180641" y="482949"/>
          <a:ext cx="970400" cy="970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AD8D6-6B4A-47EA-B33F-82F04CA4910F}">
      <dsp:nvSpPr>
        <dsp:cNvPr id="0" name=""/>
        <dsp:cNvSpPr/>
      </dsp:nvSpPr>
      <dsp:spPr>
        <a:xfrm>
          <a:off x="2387448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B987-A57F-4801-9765-44FC7F270D96}">
      <dsp:nvSpPr>
        <dsp:cNvPr id="0" name=""/>
        <dsp:cNvSpPr/>
      </dsp:nvSpPr>
      <dsp:spPr>
        <a:xfrm>
          <a:off x="1870431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Jupyter</a:t>
          </a:r>
          <a:r>
            <a:rPr lang="en-US" sz="1200" kern="1200" dirty="0"/>
            <a:t> </a:t>
          </a:r>
          <a:r>
            <a:rPr lang="en-US" sz="1200" kern="1200" dirty="0" err="1"/>
            <a:t>Notebook,Vs</a:t>
          </a:r>
          <a:r>
            <a:rPr lang="en-US" sz="1200" kern="1200" dirty="0"/>
            <a:t> code</a:t>
          </a:r>
        </a:p>
      </dsp:txBody>
      <dsp:txXfrm>
        <a:off x="1870431" y="1755605"/>
        <a:ext cx="1590820" cy="636328"/>
      </dsp:txXfrm>
    </dsp:sp>
    <dsp:sp modelId="{7CD222CE-D1F6-4F81-8291-6F054B2381C7}">
      <dsp:nvSpPr>
        <dsp:cNvPr id="0" name=""/>
        <dsp:cNvSpPr/>
      </dsp:nvSpPr>
      <dsp:spPr>
        <a:xfrm>
          <a:off x="4049855" y="482949"/>
          <a:ext cx="970400" cy="970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69640-9831-4A89-98EC-898118F1AC8D}">
      <dsp:nvSpPr>
        <dsp:cNvPr id="0" name=""/>
        <dsp:cNvSpPr/>
      </dsp:nvSpPr>
      <dsp:spPr>
        <a:xfrm>
          <a:off x="4256661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01886-9650-4341-891C-7F3EC339B8B6}">
      <dsp:nvSpPr>
        <dsp:cNvPr id="0" name=""/>
        <dsp:cNvSpPr/>
      </dsp:nvSpPr>
      <dsp:spPr>
        <a:xfrm>
          <a:off x="3739645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Algorithms: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Linear Regression, Random Forrest</a:t>
          </a:r>
        </a:p>
      </dsp:txBody>
      <dsp:txXfrm>
        <a:off x="3739645" y="1755605"/>
        <a:ext cx="1590820" cy="636328"/>
      </dsp:txXfrm>
    </dsp:sp>
    <dsp:sp modelId="{6D8EDB2D-6455-4B46-9ACB-B77AD99DFF7A}">
      <dsp:nvSpPr>
        <dsp:cNvPr id="0" name=""/>
        <dsp:cNvSpPr/>
      </dsp:nvSpPr>
      <dsp:spPr>
        <a:xfrm>
          <a:off x="5919069" y="482949"/>
          <a:ext cx="970400" cy="970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0E419-F709-4EC4-A6ED-F84AB1D12C27}">
      <dsp:nvSpPr>
        <dsp:cNvPr id="0" name=""/>
        <dsp:cNvSpPr/>
      </dsp:nvSpPr>
      <dsp:spPr>
        <a:xfrm>
          <a:off x="6125875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6930D-9A75-4140-B88A-CCE48E13E549}">
      <dsp:nvSpPr>
        <dsp:cNvPr id="0" name=""/>
        <dsp:cNvSpPr/>
      </dsp:nvSpPr>
      <dsp:spPr>
        <a:xfrm>
          <a:off x="5608859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Libraries: Pandas, </a:t>
          </a:r>
          <a:r>
            <a:rPr lang="en-US" sz="1200" kern="1200" dirty="0" err="1"/>
            <a:t>Numpy</a:t>
          </a:r>
          <a:r>
            <a:rPr lang="en-US" sz="1200" kern="1200" dirty="0"/>
            <a:t>;</a:t>
          </a:r>
        </a:p>
      </dsp:txBody>
      <dsp:txXfrm>
        <a:off x="5608859" y="1755605"/>
        <a:ext cx="1590820" cy="63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0E0F2-C2E4-4D9F-AAD8-482F48B7C7D6}">
      <dsp:nvSpPr>
        <dsp:cNvPr id="0" name=""/>
        <dsp:cNvSpPr/>
      </dsp:nvSpPr>
      <dsp:spPr>
        <a:xfrm>
          <a:off x="0" y="0"/>
          <a:ext cx="6120762" cy="12936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Initially, the dataset was not cleaned so it took time to get it right and remove the unwanted columns from the dataset.</a:t>
          </a:r>
        </a:p>
      </dsp:txBody>
      <dsp:txXfrm>
        <a:off x="37891" y="37891"/>
        <a:ext cx="4783625" cy="1217915"/>
      </dsp:txXfrm>
    </dsp:sp>
    <dsp:sp modelId="{DE25481B-C293-411F-AEEC-F1BC8322A835}">
      <dsp:nvSpPr>
        <dsp:cNvPr id="0" name=""/>
        <dsp:cNvSpPr/>
      </dsp:nvSpPr>
      <dsp:spPr>
        <a:xfrm>
          <a:off x="1080134" y="1581185"/>
          <a:ext cx="6120762" cy="12936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idea, that what conditions should be implemented took a little time.</a:t>
          </a:r>
        </a:p>
      </dsp:txBody>
      <dsp:txXfrm>
        <a:off x="1118025" y="1619076"/>
        <a:ext cx="4123942" cy="1217915"/>
      </dsp:txXfrm>
    </dsp:sp>
    <dsp:sp modelId="{41D946B5-3271-430E-9917-7BF0885E6974}">
      <dsp:nvSpPr>
        <dsp:cNvPr id="0" name=""/>
        <dsp:cNvSpPr/>
      </dsp:nvSpPr>
      <dsp:spPr>
        <a:xfrm>
          <a:off x="5279859" y="1016989"/>
          <a:ext cx="840903" cy="840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69062" y="1016989"/>
        <a:ext cx="462497" cy="63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8C1BA-DA7A-4DC9-8957-AB41E6B00C43}">
      <dsp:nvSpPr>
        <dsp:cNvPr id="0" name=""/>
        <dsp:cNvSpPr/>
      </dsp:nvSpPr>
      <dsp:spPr>
        <a:xfrm>
          <a:off x="879" y="295006"/>
          <a:ext cx="3085345" cy="195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32719-D089-4F9E-918E-C0DB857BC9D2}">
      <dsp:nvSpPr>
        <dsp:cNvPr id="0" name=""/>
        <dsp:cNvSpPr/>
      </dsp:nvSpPr>
      <dsp:spPr>
        <a:xfrm>
          <a:off x="343695" y="620682"/>
          <a:ext cx="3085345" cy="195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goal is not completely achieved. As of now, our program follows all the constraints. The only thing in which we are lacking is to add more features like a proper UI for easy work.</a:t>
          </a:r>
        </a:p>
      </dsp:txBody>
      <dsp:txXfrm>
        <a:off x="401078" y="678065"/>
        <a:ext cx="2970579" cy="1844428"/>
      </dsp:txXfrm>
    </dsp:sp>
    <dsp:sp modelId="{B2532849-7CFC-4814-8FE7-EA9C2AB1F1D7}">
      <dsp:nvSpPr>
        <dsp:cNvPr id="0" name=""/>
        <dsp:cNvSpPr/>
      </dsp:nvSpPr>
      <dsp:spPr>
        <a:xfrm>
          <a:off x="3771856" y="295006"/>
          <a:ext cx="3085345" cy="195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8C5A-BD3E-440E-A572-76A4C42B9627}">
      <dsp:nvSpPr>
        <dsp:cNvPr id="0" name=""/>
        <dsp:cNvSpPr/>
      </dsp:nvSpPr>
      <dsp:spPr>
        <a:xfrm>
          <a:off x="4114672" y="620682"/>
          <a:ext cx="3085345" cy="195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was not possible for us because we did not have good knowledge of the libraries in python. We are still working on it. </a:t>
          </a:r>
        </a:p>
      </dsp:txBody>
      <dsp:txXfrm>
        <a:off x="4172055" y="678065"/>
        <a:ext cx="2970579" cy="184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8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8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2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4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3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4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28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9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FB5DA7-5D08-4F05-A259-EB0213D974B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BEED80-78C8-48BB-934F-BFFB4BF7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37A08FDE-EB7F-4258-A39B-9892BE33A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7" b="401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Mini Project on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Laptop Price Prediction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6"/>
            <a:ext cx="5219702" cy="15155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 By-</a:t>
            </a:r>
          </a:p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Ashish Joshi</a:t>
            </a:r>
          </a:p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Sec-B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Roll no-17</a:t>
            </a:r>
            <a:endParaRPr lang="en-US" sz="3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3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E6025-B411-41A6-B3DF-07D3156AA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0222" r="1477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2421466"/>
            <a:ext cx="6858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Laptop price prediction can help the user to determine the price of a laptop and can help the customer to arrange the right time to purchase a laptop on the basis of their budgets.</a:t>
            </a:r>
          </a:p>
          <a:p>
            <a:r>
              <a:rPr lang="en-US" dirty="0">
                <a:solidFill>
                  <a:srgbClr val="FFFFFF"/>
                </a:solidFill>
              </a:rPr>
              <a:t>There are three factors that influence the price of a laptop which include Primary Memory, Secondary Memory and Processor.</a:t>
            </a:r>
          </a:p>
        </p:txBody>
      </p:sp>
    </p:spTree>
    <p:extLst>
      <p:ext uri="{BB962C8B-B14F-4D97-AF65-F5344CB8AC3E}">
        <p14:creationId xmlns:p14="http://schemas.microsoft.com/office/powerpoint/2010/main" val="439889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7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99EF61-DD21-43E6-BD8F-3539255AC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774514"/>
              </p:ext>
            </p:extLst>
          </p:nvPr>
        </p:nvGraphicFramePr>
        <p:xfrm>
          <a:off x="971550" y="2675822"/>
          <a:ext cx="7200898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465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881" y="982132"/>
            <a:ext cx="4702567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LIBRARIES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229440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A0B94511-3C5C-4577-B0DB-92D018E25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512" y="2426925"/>
            <a:ext cx="1825345" cy="18253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69881" y="2400639"/>
            <a:ext cx="4702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61" y="2556932"/>
            <a:ext cx="469508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For training the Model :</a:t>
            </a:r>
          </a:p>
          <a:p>
            <a:r>
              <a:rPr lang="en-US" sz="2000" dirty="0" err="1"/>
              <a:t>Sklearn</a:t>
            </a:r>
            <a:r>
              <a:rPr lang="en-US" sz="2000" dirty="0"/>
              <a:t>, Linear Regression</a:t>
            </a:r>
          </a:p>
          <a:p>
            <a:r>
              <a:rPr lang="en-US" sz="2000" dirty="0"/>
              <a:t>Seaborn, </a:t>
            </a:r>
            <a:r>
              <a:rPr lang="en-US" sz="2000" dirty="0" err="1"/>
              <a:t>Numpy</a:t>
            </a:r>
            <a:r>
              <a:rPr lang="en-US" sz="2000" dirty="0"/>
              <a:t>, Pandas</a:t>
            </a:r>
          </a:p>
          <a:p>
            <a:r>
              <a:rPr lang="en-US" sz="2800" dirty="0">
                <a:solidFill>
                  <a:srgbClr val="262626"/>
                </a:solidFill>
              </a:rPr>
              <a:t> </a:t>
            </a:r>
            <a:r>
              <a:rPr lang="en-US" sz="2000" dirty="0"/>
              <a:t>For GUI :</a:t>
            </a:r>
          </a:p>
          <a:p>
            <a:r>
              <a:rPr lang="en-US" sz="2000" dirty="0" err="1"/>
              <a:t>Streamlit</a:t>
            </a:r>
            <a:r>
              <a:rPr lang="en-US" sz="2000" dirty="0"/>
              <a:t>, pickle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4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6F310-B707-419C-8E50-3BF9970AC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920518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5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B6CB8-694B-4783-806A-AC3A32193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596206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3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Learning outcomes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r="12060" b="3"/>
          <a:stretch/>
        </p:blipFill>
        <p:spPr>
          <a:xfrm>
            <a:off x="1059512" y="1410208"/>
            <a:ext cx="3959083" cy="38587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51868" y="2556932"/>
            <a:ext cx="2520578" cy="33189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Got to know about Machine Learning.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Got to know about Machine Learning Algorithms.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Understood the processes of creating an effective model.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Understood how the Machine Learning model gets trained and how it works.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0426E7-9173-4A5F-A5E5-0B9EC4C8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Final conclusion</a:t>
            </a:r>
          </a:p>
        </p:txBody>
      </p:sp>
      <p:graphicFrame>
        <p:nvGraphicFramePr>
          <p:cNvPr id="25" name="Text Placeholder 3">
            <a:extLst>
              <a:ext uri="{FF2B5EF4-FFF2-40B4-BE49-F238E27FC236}">
                <a16:creationId xmlns:a16="http://schemas.microsoft.com/office/drawing/2014/main" id="{67325484-6DD6-8F98-3011-7F8F7B826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36580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6746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293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Mini Project on Laptop Price Prediction Using Machine Learning</vt:lpstr>
      <vt:lpstr>Introduction -</vt:lpstr>
      <vt:lpstr>Scope of project</vt:lpstr>
      <vt:lpstr>LIBRARIES</vt:lpstr>
      <vt:lpstr>TOOLS USED</vt:lpstr>
      <vt:lpstr>CHALLENGES FACED</vt:lpstr>
      <vt:lpstr>Learning outcomes</vt:lpstr>
      <vt:lpstr>Final 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ASHISH  JOSHI</cp:lastModifiedBy>
  <cp:revision>17</cp:revision>
  <dcterms:created xsi:type="dcterms:W3CDTF">2022-02-25T11:06:04Z</dcterms:created>
  <dcterms:modified xsi:type="dcterms:W3CDTF">2023-02-04T04:58:54Z</dcterms:modified>
</cp:coreProperties>
</file>