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0" r:id="rId2"/>
    <p:sldId id="459" r:id="rId3"/>
    <p:sldId id="528" r:id="rId4"/>
  </p:sldIdLst>
  <p:sldSz cx="9144000" cy="6858000" type="screen4x3"/>
  <p:notesSz cx="6889750" cy="10015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  <p15:guide id="5" orient="horz" pos="3004">
          <p15:clr>
            <a:srgbClr val="A4A3A4"/>
          </p15:clr>
        </p15:guide>
        <p15:guide id="6" orient="horz" pos="3155">
          <p15:clr>
            <a:srgbClr val="A4A3A4"/>
          </p15:clr>
        </p15:guide>
        <p15:guide id="7" pos="2034">
          <p15:clr>
            <a:srgbClr val="A4A3A4"/>
          </p15:clr>
        </p15:guide>
        <p15:guide id="8" pos="217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McCormick" initials="PM" lastIdx="1" clrIdx="0">
    <p:extLst>
      <p:ext uri="{19B8F6BF-5375-455C-9EA6-DF929625EA0E}">
        <p15:presenceInfo xmlns:p15="http://schemas.microsoft.com/office/powerpoint/2012/main" userId="Paul McCorm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666666"/>
    <a:srgbClr val="007FA3"/>
    <a:srgbClr val="3C1581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4" autoAdjust="0"/>
    <p:restoredTop sz="90514" autoAdjust="0"/>
  </p:normalViewPr>
  <p:slideViewPr>
    <p:cSldViewPr>
      <p:cViewPr varScale="1">
        <p:scale>
          <a:sx n="114" d="100"/>
          <a:sy n="114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  <p:guide orient="horz" pos="3004"/>
        <p:guide orient="horz" pos="3155"/>
        <p:guide pos="2034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2475"/>
            <a:ext cx="5003800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6" y="4757382"/>
            <a:ext cx="5511800" cy="4506992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3023"/>
            <a:ext cx="2985558" cy="50077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1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486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44418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sz="2400">
                <a:solidFill>
                  <a:srgbClr val="666666"/>
                </a:solidFill>
              </a:rPr>
              <a:t>Part 7 – Summary and Next Week’s Preview  </a:t>
            </a:r>
            <a:endParaRPr lang="en-US" sz="2400" dirty="0">
              <a:solidFill>
                <a:srgbClr val="66666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pitchFamily="-84" charset="-128"/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 pitchFamily="-84" charset="-128"/>
              </a:rPr>
              <a:t>FX in the Long Run : The Law of One Price &amp; Purchasing Power Parity  </a:t>
            </a: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r>
              <a:rPr lang="en-US" altLang="en-US" sz="2400" dirty="0">
                <a:ea typeface="ヒラギノ角ゴ Pro W3" pitchFamily="-84" charset="-128"/>
              </a:rPr>
              <a:t>FX in the Short Run: Importance of interest rates </a:t>
            </a: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r>
              <a:rPr lang="en-US" altLang="en-US" sz="2400" dirty="0">
                <a:ea typeface="ヒラギノ角ゴ Pro W3" pitchFamily="-84" charset="-128"/>
              </a:rPr>
              <a:t>Currencies appreciating &amp; depreciating and the impact on exports &amp; imports</a:t>
            </a: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r>
              <a:rPr lang="en-US" altLang="en-US" sz="2400" dirty="0">
                <a:ea typeface="ヒラギノ角ゴ Pro W3" pitchFamily="-84" charset="-128"/>
              </a:rPr>
              <a:t>FX Spot, Forward, and Swap Trading</a:t>
            </a:r>
          </a:p>
          <a:p>
            <a:endParaRPr lang="en-US" altLang="en-US" sz="24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4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44418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sz="2400">
                <a:solidFill>
                  <a:srgbClr val="666666"/>
                </a:solidFill>
              </a:rPr>
              <a:t>Topic 6 – The Money Markets </a:t>
            </a:r>
            <a:endParaRPr lang="en-US" sz="2400" dirty="0">
              <a:solidFill>
                <a:srgbClr val="66666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4786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45</TotalTime>
  <Words>159</Words>
  <Application>Microsoft Office PowerPoint</Application>
  <PresentationFormat>On-screen Show (4:3)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Verdana</vt:lpstr>
      <vt:lpstr>Wingdings</vt:lpstr>
      <vt:lpstr>ヒラギノ角ゴ Pro W3</vt:lpstr>
      <vt:lpstr>508 Lecture</vt:lpstr>
      <vt:lpstr>AcF 304 Financial Markets  </vt:lpstr>
      <vt:lpstr>Summary </vt:lpstr>
      <vt:lpstr>AcF 304 Financial Markets  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15:  The Foreign Exchange Market</dc:subject>
  <dc:creator>Frederic S. Mishkin and Stanley G. Eakins</dc:creator>
  <cp:keywords>Finance</cp:keywords>
  <cp:lastModifiedBy>Babiak, Mykola</cp:lastModifiedBy>
  <cp:revision>1658</cp:revision>
  <cp:lastPrinted>2018-08-06T13:32:29Z</cp:lastPrinted>
  <dcterms:created xsi:type="dcterms:W3CDTF">2014-07-14T20:04:21Z</dcterms:created>
  <dcterms:modified xsi:type="dcterms:W3CDTF">2024-01-30T17:59:30Z</dcterms:modified>
  <cp:category>Financial Management</cp:category>
</cp:coreProperties>
</file>