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87" r:id="rId5"/>
    <p:sldId id="288" r:id="rId6"/>
    <p:sldId id="307" r:id="rId7"/>
    <p:sldId id="289" r:id="rId8"/>
    <p:sldId id="308" r:id="rId9"/>
    <p:sldId id="313" r:id="rId10"/>
    <p:sldId id="314" r:id="rId11"/>
    <p:sldId id="309" r:id="rId12"/>
    <p:sldId id="310" r:id="rId13"/>
    <p:sldId id="311" r:id="rId14"/>
    <p:sldId id="299" r:id="rId15"/>
    <p:sldId id="315" r:id="rId16"/>
    <p:sldId id="306"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55467B9-B155-4E5E-8945-A1D92AB7ECCE}">
          <p14:sldIdLst>
            <p14:sldId id="286"/>
            <p14:sldId id="287"/>
            <p14:sldId id="288"/>
            <p14:sldId id="307"/>
            <p14:sldId id="289"/>
            <p14:sldId id="308"/>
            <p14:sldId id="313"/>
            <p14:sldId id="314"/>
            <p14:sldId id="309"/>
            <p14:sldId id="310"/>
            <p14:sldId id="311"/>
            <p14:sldId id="299"/>
            <p14:sldId id="315"/>
            <p14:sldId id="306"/>
          </p14:sldIdLst>
        </p14:section>
        <p14:section name="无标题节" id="{5E464752-439D-44AE-ADF0-AB49C094F0E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071"/>
    <a:srgbClr val="BBBBBB"/>
    <a:srgbClr val="EB475B"/>
    <a:srgbClr val="E1E1E1"/>
    <a:srgbClr val="EDD3D1"/>
    <a:srgbClr val="12D9DE"/>
    <a:srgbClr val="27E3A0"/>
    <a:srgbClr val="404040"/>
    <a:srgbClr val="5A5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1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850EA-80C4-4645-B739-B110ABE7FB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DFCE1-AB6E-47AC-9DA3-3E176C0871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blipFill dpi="0" rotWithShape="1">
            <a:blip r:embed="rId2">
              <a:alphaModFix amt="53000"/>
            </a:blip>
            <a:srcRect/>
            <a:stretch>
              <a:fillRect/>
            </a:stretch>
          </a:blipFill>
          <a:ln w="12700" cap="flat" cmpd="sng" algn="ctr">
            <a:noFill/>
            <a:prstDash val="solid"/>
            <a:miter lim="800000"/>
          </a:ln>
          <a:effectLst/>
        </p:spPr>
        <p:txBody>
          <a:bodyPr rtlCol="0" anchor="ctr"/>
          <a:lstStyle/>
          <a:p>
            <a:pPr algn="ctr">
              <a:defRPr/>
            </a:pPr>
            <a:endParaRPr lang="zh-CN" altLang="en-US" kern="0" dirty="0">
              <a:solidFill>
                <a:prstClr val="white"/>
              </a:solidFill>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blipFill dpi="0" rotWithShape="1">
            <a:blip r:embed="rId2">
              <a:alphaModFix amt="53000"/>
            </a:blip>
            <a:srcRect/>
            <a:stretch>
              <a:fillRect/>
            </a:stretch>
          </a:blipFill>
          <a:ln w="12700" cap="flat" cmpd="sng" algn="ctr">
            <a:noFill/>
            <a:prstDash val="solid"/>
            <a:miter lim="800000"/>
          </a:ln>
          <a:effectLst/>
        </p:spPr>
        <p:txBody>
          <a:bodyPr rtlCol="0" anchor="ctr"/>
          <a:lstStyle/>
          <a:p>
            <a:pPr algn="ctr">
              <a:defRPr/>
            </a:pPr>
            <a:endParaRPr lang="zh-CN" altLang="en-US" kern="0" dirty="0">
              <a:solidFill>
                <a:prstClr val="white"/>
              </a:solidFill>
              <a:ea typeface="方正黑体简体" panose="02010601030101010101" pitchFamily="2" charset="-122"/>
            </a:endParaRPr>
          </a:p>
        </p:txBody>
      </p:sp>
      <p:grpSp>
        <p:nvGrpSpPr>
          <p:cNvPr id="15" name="组合 14"/>
          <p:cNvGrpSpPr/>
          <p:nvPr userDrawn="1"/>
        </p:nvGrpSpPr>
        <p:grpSpPr>
          <a:xfrm>
            <a:off x="0" y="131097"/>
            <a:ext cx="2386584" cy="569433"/>
            <a:chOff x="0" y="194743"/>
            <a:chExt cx="3126179" cy="569433"/>
          </a:xfrm>
        </p:grpSpPr>
        <p:sp>
          <p:nvSpPr>
            <p:cNvPr id="16" name="圆角矩形 2"/>
            <p:cNvSpPr/>
            <p:nvPr/>
          </p:nvSpPr>
          <p:spPr>
            <a:xfrm>
              <a:off x="173209" y="194743"/>
              <a:ext cx="2952970" cy="569433"/>
            </a:xfrm>
            <a:prstGeom prst="roundRect">
              <a:avLst>
                <a:gd name="adj" fmla="val 9976"/>
              </a:avLst>
            </a:prstGeom>
            <a:solidFill>
              <a:schemeClr val="tx1">
                <a:lumMod val="75000"/>
                <a:lumOff val="25000"/>
              </a:schemeClr>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方正黑体简体" panose="02010601030101010101" pitchFamily="2" charset="-122"/>
                <a:ea typeface="方正黑体简体" panose="02010601030101010101" pitchFamily="2" charset="-122"/>
              </a:endParaRPr>
            </a:p>
          </p:txBody>
        </p:sp>
        <p:grpSp>
          <p:nvGrpSpPr>
            <p:cNvPr id="17" name="组合 16"/>
            <p:cNvGrpSpPr/>
            <p:nvPr/>
          </p:nvGrpSpPr>
          <p:grpSpPr>
            <a:xfrm>
              <a:off x="0" y="290669"/>
              <a:ext cx="424561" cy="355906"/>
              <a:chOff x="469900" y="728859"/>
              <a:chExt cx="424561" cy="355906"/>
            </a:xfrm>
          </p:grpSpPr>
          <p:sp>
            <p:nvSpPr>
              <p:cNvPr id="18" name="椭圆 1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19" name="椭圆 1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0" name="椭圆 1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1" name="椭圆 2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2" name="圆角矩形 8"/>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3" name="圆角矩形 9"/>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4" name="圆角矩形 10"/>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5" name="圆角矩形 11"/>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grpSp>
      </p:grpSp>
      <p:sp>
        <p:nvSpPr>
          <p:cNvPr id="26" name="TextBox 25"/>
          <p:cNvSpPr txBox="1"/>
          <p:nvPr userDrawn="1"/>
        </p:nvSpPr>
        <p:spPr>
          <a:xfrm>
            <a:off x="438138" y="215758"/>
            <a:ext cx="1723549" cy="400110"/>
          </a:xfrm>
          <a:prstGeom prst="rect">
            <a:avLst/>
          </a:prstGeom>
          <a:noFill/>
        </p:spPr>
        <p:txBody>
          <a:bodyPr wrap="none" rtlCol="0">
            <a:spAutoFit/>
          </a:bodyPr>
          <a:lstStyle/>
          <a:p>
            <a:pPr algn="ctr"/>
            <a:r>
              <a:rPr lang="zh-CN" altLang="en-US" sz="2000" b="1" dirty="0">
                <a:solidFill>
                  <a:srgbClr val="E87071"/>
                </a:solidFill>
                <a:latin typeface="方正黑体简体" panose="02010601030101010101" pitchFamily="2" charset="-122"/>
                <a:ea typeface="方正黑体简体" panose="02010601030101010101" pitchFamily="2" charset="-122"/>
              </a:rPr>
              <a:t>添加标题信息</a:t>
            </a:r>
            <a:endParaRPr lang="zh-CN" altLang="en-US" sz="2000" dirty="0">
              <a:solidFill>
                <a:srgbClr val="E87071"/>
              </a:solidFill>
              <a:latin typeface="方正黑体简体" panose="02010601030101010101" pitchFamily="2" charset="-122"/>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方正黑体简体" panose="02010601030101010101" pitchFamily="2"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方正黑体简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方正黑体简体" panose="0201060103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方正黑体简体" panose="02010601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1944033" y="260433"/>
            <a:ext cx="2659645" cy="3316286"/>
            <a:chOff x="3295850" y="1908877"/>
            <a:chExt cx="3738030" cy="4660916"/>
          </a:xfrm>
        </p:grpSpPr>
        <p:sp>
          <p:nvSpPr>
            <p:cNvPr id="84"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8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86"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8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latin typeface="方正黑体简体" panose="02010601030101010101" pitchFamily="2" charset="-122"/>
                <a:ea typeface="方正黑体简体" panose="02010601030101010101" pitchFamily="2" charset="-122"/>
              </a:endParaRPr>
            </a:p>
          </p:txBody>
        </p:sp>
      </p:grpSp>
      <p:grpSp>
        <p:nvGrpSpPr>
          <p:cNvPr id="88" name="组合 87"/>
          <p:cNvGrpSpPr/>
          <p:nvPr/>
        </p:nvGrpSpPr>
        <p:grpSpPr>
          <a:xfrm>
            <a:off x="4024784" y="263547"/>
            <a:ext cx="2659645" cy="3316286"/>
            <a:chOff x="3295850" y="1908877"/>
            <a:chExt cx="3738030" cy="4660916"/>
          </a:xfrm>
        </p:grpSpPr>
        <p:sp>
          <p:nvSpPr>
            <p:cNvPr id="89"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91"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grpSp>
        <p:nvGrpSpPr>
          <p:cNvPr id="93" name="组合 92"/>
          <p:cNvGrpSpPr/>
          <p:nvPr/>
        </p:nvGrpSpPr>
        <p:grpSpPr>
          <a:xfrm>
            <a:off x="6104367" y="255621"/>
            <a:ext cx="2659645" cy="3316286"/>
            <a:chOff x="3295850" y="1908877"/>
            <a:chExt cx="3738030" cy="4660916"/>
          </a:xfrm>
        </p:grpSpPr>
        <p:sp>
          <p:nvSpPr>
            <p:cNvPr id="94"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96"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grpSp>
        <p:nvGrpSpPr>
          <p:cNvPr id="98" name="组合 97"/>
          <p:cNvGrpSpPr/>
          <p:nvPr/>
        </p:nvGrpSpPr>
        <p:grpSpPr>
          <a:xfrm>
            <a:off x="8194301" y="255620"/>
            <a:ext cx="2659645" cy="3316286"/>
            <a:chOff x="3295850" y="1908877"/>
            <a:chExt cx="3738030" cy="4660916"/>
          </a:xfrm>
        </p:grpSpPr>
        <p:sp>
          <p:nvSpPr>
            <p:cNvPr id="99"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10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101"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10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4310" y="5079925"/>
            <a:ext cx="7106642" cy="1991003"/>
          </a:xfrm>
          <a:prstGeom prst="rect">
            <a:avLst/>
          </a:prstGeom>
        </p:spPr>
      </p:pic>
      <p:sp>
        <p:nvSpPr>
          <p:cNvPr id="4" name="矩形 3"/>
          <p:cNvSpPr/>
          <p:nvPr/>
        </p:nvSpPr>
        <p:spPr>
          <a:xfrm>
            <a:off x="2517333" y="713433"/>
            <a:ext cx="680536" cy="1200329"/>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2</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4" name="矩形 103"/>
          <p:cNvSpPr/>
          <p:nvPr/>
        </p:nvSpPr>
        <p:spPr>
          <a:xfrm>
            <a:off x="8819642" y="692859"/>
            <a:ext cx="680536" cy="1198880"/>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0</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5" name="矩形 104"/>
          <p:cNvSpPr/>
          <p:nvPr/>
        </p:nvSpPr>
        <p:spPr>
          <a:xfrm>
            <a:off x="6703963" y="716975"/>
            <a:ext cx="680536" cy="1198880"/>
          </a:xfrm>
          <a:prstGeom prst="rect">
            <a:avLst/>
          </a:prstGeom>
        </p:spPr>
        <p:txBody>
          <a:bodyPr wrap="square">
            <a:spAutoFit/>
          </a:bodyPr>
          <a:lstStyle/>
          <a:p>
            <a:pPr algn="ctr"/>
            <a:r>
              <a:rPr lang="en-US" altLang="zh-CN" sz="7200" b="1" dirty="0" smtClean="0">
                <a:solidFill>
                  <a:srgbClr val="E87071"/>
                </a:solidFill>
                <a:latin typeface="方正黑体简体" panose="02010601030101010101" pitchFamily="2" charset="-122"/>
                <a:ea typeface="方正黑体简体" panose="02010601030101010101" pitchFamily="2" charset="-122"/>
                <a:cs typeface="+mn-ea"/>
                <a:sym typeface="+mn-lt"/>
              </a:rPr>
              <a:t>2</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6" name="矩形 105"/>
          <p:cNvSpPr/>
          <p:nvPr/>
        </p:nvSpPr>
        <p:spPr>
          <a:xfrm>
            <a:off x="4620858" y="739684"/>
            <a:ext cx="680536" cy="1200329"/>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0</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7" name="矩形 106"/>
          <p:cNvSpPr/>
          <p:nvPr/>
        </p:nvSpPr>
        <p:spPr>
          <a:xfrm>
            <a:off x="3331754" y="-1209822"/>
            <a:ext cx="1394991" cy="661182"/>
          </a:xfrm>
          <a:prstGeom prst="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方正黑体简体" panose="02010601030101010101" pitchFamily="2" charset="-122"/>
              </a:rPr>
              <a:t>232,112,113</a:t>
            </a:r>
            <a:endParaRPr lang="zh-CN" altLang="en-US" dirty="0">
              <a:ea typeface="方正黑体简体" panose="02010601030101010101" pitchFamily="2" charset="-122"/>
            </a:endParaRPr>
          </a:p>
        </p:txBody>
      </p:sp>
      <p:sp>
        <p:nvSpPr>
          <p:cNvPr id="108" name="TextBox 7"/>
          <p:cNvSpPr>
            <a:spLocks noChangeArrowheads="1"/>
          </p:cNvSpPr>
          <p:nvPr/>
        </p:nvSpPr>
        <p:spPr bwMode="auto">
          <a:xfrm>
            <a:off x="1064260" y="2548890"/>
            <a:ext cx="10063480" cy="147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0" tIns="60949" rIns="121900" bIns="60949">
            <a:spAutoFit/>
          </a:bodyPr>
          <a:lstStyle/>
          <a:p>
            <a:pPr algn="ctr"/>
            <a:r>
              <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The</a:t>
            </a:r>
            <a:r>
              <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 </a:t>
            </a:r>
            <a:r>
              <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demonstration for </a:t>
            </a:r>
            <a:endPar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endParaRPr>
          </a:p>
          <a:p>
            <a:pPr algn="ctr"/>
            <a:r>
              <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Orion's</a:t>
            </a:r>
            <a:r>
              <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 </a:t>
            </a:r>
            <a:r>
              <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Orbits</a:t>
            </a:r>
            <a:r>
              <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 </a:t>
            </a:r>
            <a:r>
              <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online system</a:t>
            </a:r>
            <a:endParaRPr lang="en-US" altLang="zh-CN" sz="4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110" name="TextBox 84"/>
          <p:cNvSpPr txBox="1"/>
          <p:nvPr/>
        </p:nvSpPr>
        <p:spPr>
          <a:xfrm>
            <a:off x="6643280" y="4439019"/>
            <a:ext cx="5641340" cy="398780"/>
          </a:xfrm>
          <a:prstGeom prst="rect">
            <a:avLst/>
          </a:prstGeom>
          <a:noFill/>
        </p:spPr>
        <p:txBody>
          <a:bodyPr wrap="none" rtlCol="0">
            <a:spAutoFit/>
          </a:bodyPr>
          <a:lstStyle/>
          <a:p>
            <a:r>
              <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汇报人</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0184411-</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殷鹏飞       </a:t>
            </a:r>
            <a:r>
              <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时间</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2020</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年</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04</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月</a:t>
            </a:r>
            <a:endPar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endParaRPr>
          </a:p>
        </p:txBody>
      </p:sp>
      <p:sp>
        <p:nvSpPr>
          <p:cNvPr id="32" name="矩形 31"/>
          <p:cNvSpPr/>
          <p:nvPr/>
        </p:nvSpPr>
        <p:spPr>
          <a:xfrm>
            <a:off x="5649240" y="-1209822"/>
            <a:ext cx="1394991" cy="66118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方正黑体简体" panose="02010601030101010101" pitchFamily="2" charset="-122"/>
              </a:rPr>
              <a:t>64,64,64</a:t>
            </a:r>
            <a:endParaRPr lang="zh-CN" altLang="en-US" dirty="0">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fltVal val="0"/>
                                          </p:val>
                                        </p:tav>
                                        <p:tav tm="100000">
                                          <p:val>
                                            <p:strVal val="#ppt_w"/>
                                          </p:val>
                                        </p:tav>
                                      </p:tavLst>
                                    </p:anim>
                                    <p:anim calcmode="lin" valueType="num">
                                      <p:cBhvr>
                                        <p:cTn id="8" dur="1000" fill="hold"/>
                                        <p:tgtEl>
                                          <p:spTgt spid="83"/>
                                        </p:tgtEl>
                                        <p:attrNameLst>
                                          <p:attrName>ppt_h</p:attrName>
                                        </p:attrNameLst>
                                      </p:cBhvr>
                                      <p:tavLst>
                                        <p:tav tm="0">
                                          <p:val>
                                            <p:fltVal val="0"/>
                                          </p:val>
                                        </p:tav>
                                        <p:tav tm="100000">
                                          <p:val>
                                            <p:strVal val="#ppt_h"/>
                                          </p:val>
                                        </p:tav>
                                      </p:tavLst>
                                    </p:anim>
                                    <p:anim calcmode="lin" valueType="num">
                                      <p:cBhvr>
                                        <p:cTn id="9" dur="1000" fill="hold"/>
                                        <p:tgtEl>
                                          <p:spTgt spid="83"/>
                                        </p:tgtEl>
                                        <p:attrNameLst>
                                          <p:attrName>style.rotation</p:attrName>
                                        </p:attrNameLst>
                                      </p:cBhvr>
                                      <p:tavLst>
                                        <p:tav tm="0">
                                          <p:val>
                                            <p:fltVal val="90"/>
                                          </p:val>
                                        </p:tav>
                                        <p:tav tm="100000">
                                          <p:val>
                                            <p:fltVal val="0"/>
                                          </p:val>
                                        </p:tav>
                                      </p:tavLst>
                                    </p:anim>
                                    <p:animEffect transition="in" filter="fade">
                                      <p:cBhvr>
                                        <p:cTn id="10" dur="1000"/>
                                        <p:tgtEl>
                                          <p:spTgt spid="8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88"/>
                                        </p:tgtEl>
                                        <p:attrNameLst>
                                          <p:attrName>style.visibility</p:attrName>
                                        </p:attrNameLst>
                                      </p:cBhvr>
                                      <p:to>
                                        <p:strVal val="visible"/>
                                      </p:to>
                                    </p:set>
                                    <p:anim calcmode="lin" valueType="num">
                                      <p:cBhvr>
                                        <p:cTn id="20" dur="500" fill="hold"/>
                                        <p:tgtEl>
                                          <p:spTgt spid="88"/>
                                        </p:tgtEl>
                                        <p:attrNameLst>
                                          <p:attrName>ppt_w</p:attrName>
                                        </p:attrNameLst>
                                      </p:cBhvr>
                                      <p:tavLst>
                                        <p:tav tm="0">
                                          <p:val>
                                            <p:fltVal val="0"/>
                                          </p:val>
                                        </p:tav>
                                        <p:tav tm="100000">
                                          <p:val>
                                            <p:strVal val="#ppt_w"/>
                                          </p:val>
                                        </p:tav>
                                      </p:tavLst>
                                    </p:anim>
                                    <p:anim calcmode="lin" valueType="num">
                                      <p:cBhvr>
                                        <p:cTn id="21" dur="500" fill="hold"/>
                                        <p:tgtEl>
                                          <p:spTgt spid="88"/>
                                        </p:tgtEl>
                                        <p:attrNameLst>
                                          <p:attrName>ppt_h</p:attrName>
                                        </p:attrNameLst>
                                      </p:cBhvr>
                                      <p:tavLst>
                                        <p:tav tm="0">
                                          <p:val>
                                            <p:fltVal val="0"/>
                                          </p:val>
                                        </p:tav>
                                        <p:tav tm="100000">
                                          <p:val>
                                            <p:strVal val="#ppt_h"/>
                                          </p:val>
                                        </p:tav>
                                      </p:tavLst>
                                    </p:anim>
                                    <p:anim calcmode="lin" valueType="num">
                                      <p:cBhvr>
                                        <p:cTn id="22" dur="500" fill="hold"/>
                                        <p:tgtEl>
                                          <p:spTgt spid="88"/>
                                        </p:tgtEl>
                                        <p:attrNameLst>
                                          <p:attrName>style.rotation</p:attrName>
                                        </p:attrNameLst>
                                      </p:cBhvr>
                                      <p:tavLst>
                                        <p:tav tm="0">
                                          <p:val>
                                            <p:fltVal val="90"/>
                                          </p:val>
                                        </p:tav>
                                        <p:tav tm="100000">
                                          <p:val>
                                            <p:fltVal val="0"/>
                                          </p:val>
                                        </p:tav>
                                      </p:tavLst>
                                    </p:anim>
                                    <p:animEffect transition="in" filter="fade">
                                      <p:cBhvr>
                                        <p:cTn id="23" dur="500"/>
                                        <p:tgtEl>
                                          <p:spTgt spid="88"/>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 calcmode="lin" valueType="num">
                                      <p:cBhvr>
                                        <p:cTn id="26" dur="500" fill="hold"/>
                                        <p:tgtEl>
                                          <p:spTgt spid="106"/>
                                        </p:tgtEl>
                                        <p:attrNameLst>
                                          <p:attrName>ppt_w</p:attrName>
                                        </p:attrNameLst>
                                      </p:cBhvr>
                                      <p:tavLst>
                                        <p:tav tm="0">
                                          <p:val>
                                            <p:fltVal val="0"/>
                                          </p:val>
                                        </p:tav>
                                        <p:tav tm="100000">
                                          <p:val>
                                            <p:strVal val="#ppt_w"/>
                                          </p:val>
                                        </p:tav>
                                      </p:tavLst>
                                    </p:anim>
                                    <p:anim calcmode="lin" valueType="num">
                                      <p:cBhvr>
                                        <p:cTn id="27" dur="500" fill="hold"/>
                                        <p:tgtEl>
                                          <p:spTgt spid="106"/>
                                        </p:tgtEl>
                                        <p:attrNameLst>
                                          <p:attrName>ppt_h</p:attrName>
                                        </p:attrNameLst>
                                      </p:cBhvr>
                                      <p:tavLst>
                                        <p:tav tm="0">
                                          <p:val>
                                            <p:fltVal val="0"/>
                                          </p:val>
                                        </p:tav>
                                        <p:tav tm="100000">
                                          <p:val>
                                            <p:strVal val="#ppt_h"/>
                                          </p:val>
                                        </p:tav>
                                      </p:tavLst>
                                    </p:anim>
                                    <p:anim calcmode="lin" valueType="num">
                                      <p:cBhvr>
                                        <p:cTn id="28" dur="500" fill="hold"/>
                                        <p:tgtEl>
                                          <p:spTgt spid="106"/>
                                        </p:tgtEl>
                                        <p:attrNameLst>
                                          <p:attrName>style.rotation</p:attrName>
                                        </p:attrNameLst>
                                      </p:cBhvr>
                                      <p:tavLst>
                                        <p:tav tm="0">
                                          <p:val>
                                            <p:fltVal val="90"/>
                                          </p:val>
                                        </p:tav>
                                        <p:tav tm="100000">
                                          <p:val>
                                            <p:fltVal val="0"/>
                                          </p:val>
                                        </p:tav>
                                      </p:tavLst>
                                    </p:anim>
                                    <p:animEffect transition="in" filter="fade">
                                      <p:cBhvr>
                                        <p:cTn id="29" dur="500"/>
                                        <p:tgtEl>
                                          <p:spTgt spid="106"/>
                                        </p:tgtEl>
                                      </p:cBhvr>
                                    </p:animEffect>
                                  </p:childTnLst>
                                </p:cTn>
                              </p:par>
                            </p:childTnLst>
                          </p:cTn>
                        </p:par>
                        <p:par>
                          <p:cTn id="30" fill="hold">
                            <p:stCondLst>
                              <p:cond delay="1500"/>
                            </p:stCondLst>
                            <p:childTnLst>
                              <p:par>
                                <p:cTn id="31" presetID="31" presetClass="entr" presetSubtype="0" fill="hold" nodeType="after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p:cTn id="33" dur="500" fill="hold"/>
                                        <p:tgtEl>
                                          <p:spTgt spid="93"/>
                                        </p:tgtEl>
                                        <p:attrNameLst>
                                          <p:attrName>ppt_w</p:attrName>
                                        </p:attrNameLst>
                                      </p:cBhvr>
                                      <p:tavLst>
                                        <p:tav tm="0">
                                          <p:val>
                                            <p:fltVal val="0"/>
                                          </p:val>
                                        </p:tav>
                                        <p:tav tm="100000">
                                          <p:val>
                                            <p:strVal val="#ppt_w"/>
                                          </p:val>
                                        </p:tav>
                                      </p:tavLst>
                                    </p:anim>
                                    <p:anim calcmode="lin" valueType="num">
                                      <p:cBhvr>
                                        <p:cTn id="34" dur="500" fill="hold"/>
                                        <p:tgtEl>
                                          <p:spTgt spid="93"/>
                                        </p:tgtEl>
                                        <p:attrNameLst>
                                          <p:attrName>ppt_h</p:attrName>
                                        </p:attrNameLst>
                                      </p:cBhvr>
                                      <p:tavLst>
                                        <p:tav tm="0">
                                          <p:val>
                                            <p:fltVal val="0"/>
                                          </p:val>
                                        </p:tav>
                                        <p:tav tm="100000">
                                          <p:val>
                                            <p:strVal val="#ppt_h"/>
                                          </p:val>
                                        </p:tav>
                                      </p:tavLst>
                                    </p:anim>
                                    <p:anim calcmode="lin" valueType="num">
                                      <p:cBhvr>
                                        <p:cTn id="35" dur="500" fill="hold"/>
                                        <p:tgtEl>
                                          <p:spTgt spid="93"/>
                                        </p:tgtEl>
                                        <p:attrNameLst>
                                          <p:attrName>style.rotation</p:attrName>
                                        </p:attrNameLst>
                                      </p:cBhvr>
                                      <p:tavLst>
                                        <p:tav tm="0">
                                          <p:val>
                                            <p:fltVal val="90"/>
                                          </p:val>
                                        </p:tav>
                                        <p:tav tm="100000">
                                          <p:val>
                                            <p:fltVal val="0"/>
                                          </p:val>
                                        </p:tav>
                                      </p:tavLst>
                                    </p:anim>
                                    <p:animEffect transition="in" filter="fade">
                                      <p:cBhvr>
                                        <p:cTn id="36" dur="500"/>
                                        <p:tgtEl>
                                          <p:spTgt spid="93"/>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anim calcmode="lin" valueType="num">
                                      <p:cBhvr>
                                        <p:cTn id="39" dur="500" fill="hold"/>
                                        <p:tgtEl>
                                          <p:spTgt spid="105"/>
                                        </p:tgtEl>
                                        <p:attrNameLst>
                                          <p:attrName>ppt_w</p:attrName>
                                        </p:attrNameLst>
                                      </p:cBhvr>
                                      <p:tavLst>
                                        <p:tav tm="0">
                                          <p:val>
                                            <p:fltVal val="0"/>
                                          </p:val>
                                        </p:tav>
                                        <p:tav tm="100000">
                                          <p:val>
                                            <p:strVal val="#ppt_w"/>
                                          </p:val>
                                        </p:tav>
                                      </p:tavLst>
                                    </p:anim>
                                    <p:anim calcmode="lin" valueType="num">
                                      <p:cBhvr>
                                        <p:cTn id="40" dur="500" fill="hold"/>
                                        <p:tgtEl>
                                          <p:spTgt spid="105"/>
                                        </p:tgtEl>
                                        <p:attrNameLst>
                                          <p:attrName>ppt_h</p:attrName>
                                        </p:attrNameLst>
                                      </p:cBhvr>
                                      <p:tavLst>
                                        <p:tav tm="0">
                                          <p:val>
                                            <p:fltVal val="0"/>
                                          </p:val>
                                        </p:tav>
                                        <p:tav tm="100000">
                                          <p:val>
                                            <p:strVal val="#ppt_h"/>
                                          </p:val>
                                        </p:tav>
                                      </p:tavLst>
                                    </p:anim>
                                    <p:anim calcmode="lin" valueType="num">
                                      <p:cBhvr>
                                        <p:cTn id="41" dur="500" fill="hold"/>
                                        <p:tgtEl>
                                          <p:spTgt spid="105"/>
                                        </p:tgtEl>
                                        <p:attrNameLst>
                                          <p:attrName>style.rotation</p:attrName>
                                        </p:attrNameLst>
                                      </p:cBhvr>
                                      <p:tavLst>
                                        <p:tav tm="0">
                                          <p:val>
                                            <p:fltVal val="90"/>
                                          </p:val>
                                        </p:tav>
                                        <p:tav tm="100000">
                                          <p:val>
                                            <p:fltVal val="0"/>
                                          </p:val>
                                        </p:tav>
                                      </p:tavLst>
                                    </p:anim>
                                    <p:animEffect transition="in" filter="fade">
                                      <p:cBhvr>
                                        <p:cTn id="42" dur="500"/>
                                        <p:tgtEl>
                                          <p:spTgt spid="105"/>
                                        </p:tgtEl>
                                      </p:cBhvr>
                                    </p:animEffect>
                                  </p:childTnLst>
                                </p:cTn>
                              </p:par>
                            </p:childTnLst>
                          </p:cTn>
                        </p:par>
                        <p:par>
                          <p:cTn id="43" fill="hold">
                            <p:stCondLst>
                              <p:cond delay="2000"/>
                            </p:stCondLst>
                            <p:childTnLst>
                              <p:par>
                                <p:cTn id="44" presetID="31" presetClass="entr" presetSubtype="0" fill="hold" nodeType="afterEffect">
                                  <p:stCondLst>
                                    <p:cond delay="0"/>
                                  </p:stCondLst>
                                  <p:childTnLst>
                                    <p:set>
                                      <p:cBhvr>
                                        <p:cTn id="45" dur="1" fill="hold">
                                          <p:stCondLst>
                                            <p:cond delay="0"/>
                                          </p:stCondLst>
                                        </p:cTn>
                                        <p:tgtEl>
                                          <p:spTgt spid="98"/>
                                        </p:tgtEl>
                                        <p:attrNameLst>
                                          <p:attrName>style.visibility</p:attrName>
                                        </p:attrNameLst>
                                      </p:cBhvr>
                                      <p:to>
                                        <p:strVal val="visible"/>
                                      </p:to>
                                    </p:set>
                                    <p:anim calcmode="lin" valueType="num">
                                      <p:cBhvr>
                                        <p:cTn id="46" dur="500" fill="hold"/>
                                        <p:tgtEl>
                                          <p:spTgt spid="98"/>
                                        </p:tgtEl>
                                        <p:attrNameLst>
                                          <p:attrName>ppt_w</p:attrName>
                                        </p:attrNameLst>
                                      </p:cBhvr>
                                      <p:tavLst>
                                        <p:tav tm="0">
                                          <p:val>
                                            <p:fltVal val="0"/>
                                          </p:val>
                                        </p:tav>
                                        <p:tav tm="100000">
                                          <p:val>
                                            <p:strVal val="#ppt_w"/>
                                          </p:val>
                                        </p:tav>
                                      </p:tavLst>
                                    </p:anim>
                                    <p:anim calcmode="lin" valueType="num">
                                      <p:cBhvr>
                                        <p:cTn id="47" dur="500" fill="hold"/>
                                        <p:tgtEl>
                                          <p:spTgt spid="98"/>
                                        </p:tgtEl>
                                        <p:attrNameLst>
                                          <p:attrName>ppt_h</p:attrName>
                                        </p:attrNameLst>
                                      </p:cBhvr>
                                      <p:tavLst>
                                        <p:tav tm="0">
                                          <p:val>
                                            <p:fltVal val="0"/>
                                          </p:val>
                                        </p:tav>
                                        <p:tav tm="100000">
                                          <p:val>
                                            <p:strVal val="#ppt_h"/>
                                          </p:val>
                                        </p:tav>
                                      </p:tavLst>
                                    </p:anim>
                                    <p:anim calcmode="lin" valueType="num">
                                      <p:cBhvr>
                                        <p:cTn id="48" dur="500" fill="hold"/>
                                        <p:tgtEl>
                                          <p:spTgt spid="98"/>
                                        </p:tgtEl>
                                        <p:attrNameLst>
                                          <p:attrName>style.rotation</p:attrName>
                                        </p:attrNameLst>
                                      </p:cBhvr>
                                      <p:tavLst>
                                        <p:tav tm="0">
                                          <p:val>
                                            <p:fltVal val="90"/>
                                          </p:val>
                                        </p:tav>
                                        <p:tav tm="100000">
                                          <p:val>
                                            <p:fltVal val="0"/>
                                          </p:val>
                                        </p:tav>
                                      </p:tavLst>
                                    </p:anim>
                                    <p:animEffect transition="in" filter="fade">
                                      <p:cBhvr>
                                        <p:cTn id="49" dur="500"/>
                                        <p:tgtEl>
                                          <p:spTgt spid="98"/>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04"/>
                                        </p:tgtEl>
                                        <p:attrNameLst>
                                          <p:attrName>style.visibility</p:attrName>
                                        </p:attrNameLst>
                                      </p:cBhvr>
                                      <p:to>
                                        <p:strVal val="visible"/>
                                      </p:to>
                                    </p:set>
                                    <p:anim calcmode="lin" valueType="num">
                                      <p:cBhvr>
                                        <p:cTn id="52" dur="500" fill="hold"/>
                                        <p:tgtEl>
                                          <p:spTgt spid="104"/>
                                        </p:tgtEl>
                                        <p:attrNameLst>
                                          <p:attrName>ppt_w</p:attrName>
                                        </p:attrNameLst>
                                      </p:cBhvr>
                                      <p:tavLst>
                                        <p:tav tm="0">
                                          <p:val>
                                            <p:fltVal val="0"/>
                                          </p:val>
                                        </p:tav>
                                        <p:tav tm="100000">
                                          <p:val>
                                            <p:strVal val="#ppt_w"/>
                                          </p:val>
                                        </p:tav>
                                      </p:tavLst>
                                    </p:anim>
                                    <p:anim calcmode="lin" valueType="num">
                                      <p:cBhvr>
                                        <p:cTn id="53" dur="500" fill="hold"/>
                                        <p:tgtEl>
                                          <p:spTgt spid="104"/>
                                        </p:tgtEl>
                                        <p:attrNameLst>
                                          <p:attrName>ppt_h</p:attrName>
                                        </p:attrNameLst>
                                      </p:cBhvr>
                                      <p:tavLst>
                                        <p:tav tm="0">
                                          <p:val>
                                            <p:fltVal val="0"/>
                                          </p:val>
                                        </p:tav>
                                        <p:tav tm="100000">
                                          <p:val>
                                            <p:strVal val="#ppt_h"/>
                                          </p:val>
                                        </p:tav>
                                      </p:tavLst>
                                    </p:anim>
                                    <p:anim calcmode="lin" valueType="num">
                                      <p:cBhvr>
                                        <p:cTn id="54" dur="500" fill="hold"/>
                                        <p:tgtEl>
                                          <p:spTgt spid="104"/>
                                        </p:tgtEl>
                                        <p:attrNameLst>
                                          <p:attrName>style.rotation</p:attrName>
                                        </p:attrNameLst>
                                      </p:cBhvr>
                                      <p:tavLst>
                                        <p:tav tm="0">
                                          <p:val>
                                            <p:fltVal val="90"/>
                                          </p:val>
                                        </p:tav>
                                        <p:tav tm="100000">
                                          <p:val>
                                            <p:fltVal val="0"/>
                                          </p:val>
                                        </p:tav>
                                      </p:tavLst>
                                    </p:anim>
                                    <p:animEffect transition="in" filter="fade">
                                      <p:cBhvr>
                                        <p:cTn id="55" dur="500"/>
                                        <p:tgtEl>
                                          <p:spTgt spid="104"/>
                                        </p:tgtEl>
                                      </p:cBhvr>
                                    </p:animEffect>
                                  </p:childTnLst>
                                </p:cTn>
                              </p:par>
                            </p:childTnLst>
                          </p:cTn>
                        </p:par>
                        <p:par>
                          <p:cTn id="56" fill="hold">
                            <p:stCondLst>
                              <p:cond delay="2500"/>
                            </p:stCondLst>
                            <p:childTnLst>
                              <p:par>
                                <p:cTn id="57" presetID="52" presetClass="entr" presetSubtype="0" fill="hold" grpId="0" nodeType="afterEffect">
                                  <p:stCondLst>
                                    <p:cond delay="0"/>
                                  </p:stCondLst>
                                  <p:iterate type="lt">
                                    <p:tmPct val="10000"/>
                                  </p:iterate>
                                  <p:childTnLst>
                                    <p:set>
                                      <p:cBhvr>
                                        <p:cTn id="58" dur="1" fill="hold">
                                          <p:stCondLst>
                                            <p:cond delay="0"/>
                                          </p:stCondLst>
                                        </p:cTn>
                                        <p:tgtEl>
                                          <p:spTgt spid="108"/>
                                        </p:tgtEl>
                                        <p:attrNameLst>
                                          <p:attrName>style.visibility</p:attrName>
                                        </p:attrNameLst>
                                      </p:cBhvr>
                                      <p:to>
                                        <p:strVal val="visible"/>
                                      </p:to>
                                    </p:set>
                                    <p:animScale>
                                      <p:cBhvr>
                                        <p:cTn id="59"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108"/>
                                        </p:tgtEl>
                                        <p:attrNameLst>
                                          <p:attrName>ppt_x</p:attrName>
                                          <p:attrName>ppt_y</p:attrName>
                                        </p:attrNameLst>
                                      </p:cBhvr>
                                    </p:animMotion>
                                    <p:animEffect transition="in" filter="fade">
                                      <p:cBhvr>
                                        <p:cTn id="61" dur="1000"/>
                                        <p:tgtEl>
                                          <p:spTgt spid="108"/>
                                        </p:tgtEl>
                                      </p:cBhvr>
                                    </p:animEffect>
                                  </p:childTnLst>
                                </p:cTn>
                              </p:par>
                              <p:par>
                                <p:cTn id="62" presetID="42"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1000"/>
                                        <p:tgtEl>
                                          <p:spTgt spid="3"/>
                                        </p:tgtEl>
                                      </p:cBhvr>
                                    </p:animEffect>
                                    <p:anim calcmode="lin" valueType="num">
                                      <p:cBhvr>
                                        <p:cTn id="65" dur="1000" fill="hold"/>
                                        <p:tgtEl>
                                          <p:spTgt spid="3"/>
                                        </p:tgtEl>
                                        <p:attrNameLst>
                                          <p:attrName>ppt_x</p:attrName>
                                        </p:attrNameLst>
                                      </p:cBhvr>
                                      <p:tavLst>
                                        <p:tav tm="0">
                                          <p:val>
                                            <p:strVal val="#ppt_x"/>
                                          </p:val>
                                        </p:tav>
                                        <p:tav tm="100000">
                                          <p:val>
                                            <p:strVal val="#ppt_x"/>
                                          </p:val>
                                        </p:tav>
                                      </p:tavLst>
                                    </p:anim>
                                    <p:anim calcmode="lin" valueType="num">
                                      <p:cBhvr>
                                        <p:cTn id="66" dur="1000" fill="hold"/>
                                        <p:tgtEl>
                                          <p:spTgt spid="3"/>
                                        </p:tgtEl>
                                        <p:attrNameLst>
                                          <p:attrName>ppt_y</p:attrName>
                                        </p:attrNameLst>
                                      </p:cBhvr>
                                      <p:tavLst>
                                        <p:tav tm="0">
                                          <p:val>
                                            <p:strVal val="#ppt_y+.1"/>
                                          </p:val>
                                        </p:tav>
                                        <p:tav tm="100000">
                                          <p:val>
                                            <p:strVal val="#ppt_y"/>
                                          </p:val>
                                        </p:tav>
                                      </p:tavLst>
                                    </p:anim>
                                  </p:childTnLst>
                                </p:cTn>
                              </p:par>
                            </p:childTnLst>
                          </p:cTn>
                        </p:par>
                        <p:par>
                          <p:cTn id="67" fill="hold">
                            <p:stCondLst>
                              <p:cond delay="8399"/>
                            </p:stCondLst>
                            <p:childTnLst>
                              <p:par>
                                <p:cTn id="68" presetID="16" presetClass="entr" presetSubtype="21" fill="hold" grpId="0" nodeType="afterEffect">
                                  <p:stCondLst>
                                    <p:cond delay="0"/>
                                  </p:stCondLst>
                                  <p:childTnLst>
                                    <p:set>
                                      <p:cBhvr>
                                        <p:cTn id="69" dur="1" fill="hold">
                                          <p:stCondLst>
                                            <p:cond delay="0"/>
                                          </p:stCondLst>
                                        </p:cTn>
                                        <p:tgtEl>
                                          <p:spTgt spid="110"/>
                                        </p:tgtEl>
                                        <p:attrNameLst>
                                          <p:attrName>style.visibility</p:attrName>
                                        </p:attrNameLst>
                                      </p:cBhvr>
                                      <p:to>
                                        <p:strVal val="visible"/>
                                      </p:to>
                                    </p:set>
                                    <p:animEffect transition="in" filter="barn(inVertical)">
                                      <p:cBhvr>
                                        <p:cTn id="70"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4" grpId="0"/>
      <p:bldP spid="105" grpId="0"/>
      <p:bldP spid="106" grpId="0"/>
      <p:bldP spid="108" grpId="0"/>
      <p:bldP spid="1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143000" y="1299845"/>
            <a:ext cx="8971280" cy="533908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1398905" y="1528445"/>
            <a:ext cx="5061585" cy="521970"/>
          </a:xfrm>
          <a:prstGeom prst="rect">
            <a:avLst/>
          </a:prstGeom>
        </p:spPr>
        <p:txBody>
          <a:bodyPr wrap="square">
            <a:spAutoFit/>
          </a:bodyPr>
          <a:lstStyle/>
          <a:p>
            <a:pPr algn="l"/>
            <a:r>
              <a:rPr lang="en-US" altLang="zh-CN" sz="2800" b="1" dirty="0" smtClean="0">
                <a:solidFill>
                  <a:srgbClr val="0067B0"/>
                </a:solidFill>
                <a:latin typeface="宋体" panose="02010600030101010101" pitchFamily="2" charset="-122"/>
                <a:ea typeface="宋体" panose="02010600030101010101" pitchFamily="2" charset="-122"/>
                <a:sym typeface="Arial" panose="020B0604020202020204" pitchFamily="34" charset="0"/>
              </a:rPr>
              <a:t>User login management</a:t>
            </a:r>
            <a:endParaRPr lang="en-US" altLang="zh-CN" sz="2800" b="1" dirty="0" smtClean="0">
              <a:solidFill>
                <a:srgbClr val="0067B0"/>
              </a:solidFill>
              <a:latin typeface="宋体" panose="02010600030101010101" pitchFamily="2" charset="-122"/>
              <a:ea typeface="宋体" panose="02010600030101010101" pitchFamily="2" charset="-122"/>
              <a:sym typeface="Arial" panose="020B0604020202020204" pitchFamily="34" charset="0"/>
            </a:endParaRPr>
          </a:p>
        </p:txBody>
      </p:sp>
      <p:grpSp>
        <p:nvGrpSpPr>
          <p:cNvPr id="3" name="组合 2"/>
          <p:cNvGrpSpPr/>
          <p:nvPr/>
        </p:nvGrpSpPr>
        <p:grpSpPr>
          <a:xfrm>
            <a:off x="-97790" y="85090"/>
            <a:ext cx="3484245" cy="658495"/>
            <a:chOff x="4163958" y="3004176"/>
            <a:chExt cx="3682674" cy="657233"/>
          </a:xfrm>
        </p:grpSpPr>
        <p:sp>
          <p:nvSpPr>
            <p:cNvPr id="4"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TextBox 4"/>
            <p:cNvSpPr txBox="1"/>
            <p:nvPr/>
          </p:nvSpPr>
          <p:spPr>
            <a:xfrm>
              <a:off x="4163958" y="3004176"/>
              <a:ext cx="3333898" cy="579911"/>
            </a:xfrm>
            <a:prstGeom prst="rect">
              <a:avLst/>
            </a:prstGeom>
            <a:noFill/>
          </p:spPr>
          <p:txBody>
            <a:bodyPr wrap="square" lIns="89770" tIns="44885" rIns="89770" bIns="44885" rtlCol="0">
              <a:spAutoFit/>
            </a:bodyPr>
            <a:p>
              <a:pPr algn="ctr"/>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600" b="1" dirty="0" smtClean="0">
                  <a:solidFill>
                    <a:srgbClr val="E87071"/>
                  </a:solidFill>
                  <a:uFillTx/>
                  <a:ea typeface="微软雅黑" panose="020B0503020204020204" pitchFamily="34" charset="-122"/>
                  <a:sym typeface="Arial" panose="020B0604020202020204" pitchFamily="34" charset="0"/>
                </a:rPr>
                <a:t>Specific function</a:t>
              </a:r>
              <a:endParaRPr lang="en-US" altLang="zh-CN" sz="2600" b="1" dirty="0" smtClean="0">
                <a:solidFill>
                  <a:srgbClr val="E87071"/>
                </a:solidFill>
                <a:uFillTx/>
                <a:latin typeface="方正黑体简体" panose="02010601030101010101" pitchFamily="2" charset="-122"/>
                <a:ea typeface="微软雅黑" panose="020B0503020204020204" pitchFamily="34" charset="-122"/>
                <a:cs typeface="+mn-ea"/>
                <a:sym typeface="Arial" panose="020B0604020202020204" pitchFamily="34" charset="0"/>
              </a:endParaRPr>
            </a:p>
          </p:txBody>
        </p:sp>
        <p:sp>
          <p:nvSpPr>
            <p:cNvPr id="8"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9"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2" name="矩形 1"/>
          <p:cNvSpPr/>
          <p:nvPr/>
        </p:nvSpPr>
        <p:spPr>
          <a:xfrm>
            <a:off x="1398905" y="4175760"/>
            <a:ext cx="6683375" cy="521970"/>
          </a:xfrm>
          <a:prstGeom prst="rect">
            <a:avLst/>
          </a:prstGeom>
        </p:spPr>
        <p:txBody>
          <a:bodyPr wrap="square">
            <a:spAutoFit/>
          </a:bodyPr>
          <a:p>
            <a:pPr algn="l"/>
            <a:r>
              <a:rPr lang="en-US" altLang="zh-CN" sz="2800" b="1" dirty="0" smtClean="0">
                <a:solidFill>
                  <a:srgbClr val="0067B0"/>
                </a:solidFill>
                <a:latin typeface="宋体" panose="02010600030101010101" pitchFamily="2" charset="-122"/>
                <a:ea typeface="宋体" panose="02010600030101010101" pitchFamily="2" charset="-122"/>
                <a:sym typeface="Arial" panose="020B0604020202020204" pitchFamily="34" charset="0"/>
              </a:rPr>
              <a:t>User information management</a:t>
            </a:r>
            <a:endParaRPr lang="en-US" altLang="zh-CN" sz="2800" b="1" dirty="0" smtClean="0">
              <a:solidFill>
                <a:srgbClr val="0067B0"/>
              </a:solidFill>
              <a:latin typeface="宋体" panose="02010600030101010101" pitchFamily="2" charset="-122"/>
              <a:ea typeface="宋体" panose="02010600030101010101" pitchFamily="2" charset="-122"/>
              <a:sym typeface="Arial" panose="020B0604020202020204" pitchFamily="34" charset="0"/>
            </a:endParaRPr>
          </a:p>
        </p:txBody>
      </p:sp>
      <p:sp>
        <p:nvSpPr>
          <p:cNvPr id="7" name="文本框 6"/>
          <p:cNvSpPr txBox="1"/>
          <p:nvPr/>
        </p:nvSpPr>
        <p:spPr>
          <a:xfrm>
            <a:off x="1694180" y="1985010"/>
            <a:ext cx="7332980" cy="1641475"/>
          </a:xfrm>
          <a:prstGeom prst="rect">
            <a:avLst/>
          </a:prstGeom>
          <a:noFill/>
        </p:spPr>
        <p:txBody>
          <a:bodyPr wrap="square" rtlCol="0">
            <a:spAutoFit/>
          </a:bodyPr>
          <a:p>
            <a:pPr algn="l" fontAlgn="auto">
              <a:lnSpc>
                <a:spcPct val="140000"/>
              </a:lnSpc>
            </a:pPr>
            <a:r>
              <a:rPr lang="en-US" altLang="zh-CN"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     </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Subscribers first register a user and enter the corresponding user name and password to log in from the home page.</a:t>
            </a:r>
            <a:endPar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11" name="文本框 10"/>
          <p:cNvSpPr txBox="1"/>
          <p:nvPr/>
        </p:nvSpPr>
        <p:spPr>
          <a:xfrm>
            <a:off x="1694180" y="4617720"/>
            <a:ext cx="7869555" cy="1124585"/>
          </a:xfrm>
          <a:prstGeom prst="rect">
            <a:avLst/>
          </a:prstGeom>
          <a:noFill/>
        </p:spPr>
        <p:txBody>
          <a:bodyPr wrap="square" rtlCol="0">
            <a:spAutoFit/>
          </a:bodyPr>
          <a:p>
            <a:pPr algn="l" fontAlgn="auto">
              <a:lnSpc>
                <a:spcPct val="140000"/>
              </a:lnSpc>
              <a:buClrTx/>
              <a:buSzTx/>
              <a:buFontTx/>
            </a:pPr>
            <a:r>
              <a:rPr lang="en-US" altLang="zh-CN" sz="2000" dirty="0">
                <a:solidFill>
                  <a:schemeClr val="tx1">
                    <a:lumMod val="75000"/>
                    <a:lumOff val="25000"/>
                  </a:schemeClr>
                </a:solidFill>
                <a:latin typeface="宋体" panose="02010600030101010101" pitchFamily="2" charset="-122"/>
                <a:ea typeface="宋体" panose="02010600030101010101" pitchFamily="2" charset="-122"/>
                <a:cs typeface="+mn-ea"/>
              </a:rPr>
              <a:t>     </a:t>
            </a:r>
            <a:r>
              <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rPr>
              <a:t>It is used to modify, update and delete the user's own information.</a:t>
            </a:r>
            <a:endPar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122680" y="1450340"/>
            <a:ext cx="8971280" cy="533908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1363980" y="1711325"/>
            <a:ext cx="7045325" cy="521970"/>
          </a:xfrm>
          <a:prstGeom prst="rect">
            <a:avLst/>
          </a:prstGeom>
        </p:spPr>
        <p:txBody>
          <a:bodyPr wrap="square">
            <a:spAutoFit/>
          </a:bodyPr>
          <a:lstStyle/>
          <a:p>
            <a:pPr algn="l">
              <a:buClrTx/>
              <a:buSzTx/>
              <a:buFontTx/>
            </a:pPr>
            <a:r>
              <a:rPr lang="en-US" altLang="zh-CN" sz="2800" b="1" dirty="0" smtClean="0">
                <a:solidFill>
                  <a:srgbClr val="0067B0"/>
                </a:solidFill>
                <a:latin typeface="宋体" panose="02010600030101010101" pitchFamily="2" charset="-122"/>
                <a:ea typeface="宋体" panose="02010600030101010101" pitchFamily="2" charset="-122"/>
                <a:sym typeface="Arial" panose="020B0604020202020204" pitchFamily="34" charset="0"/>
              </a:rPr>
              <a:t>Flight information management</a:t>
            </a:r>
            <a:endParaRPr lang="en-US" altLang="zh-CN" sz="2800" b="1" dirty="0" smtClean="0">
              <a:solidFill>
                <a:srgbClr val="0067B0"/>
              </a:solidFill>
              <a:latin typeface="宋体" panose="02010600030101010101" pitchFamily="2" charset="-122"/>
              <a:ea typeface="宋体" panose="02010600030101010101" pitchFamily="2" charset="-122"/>
              <a:sym typeface="Arial" panose="020B0604020202020204" pitchFamily="34" charset="0"/>
            </a:endParaRPr>
          </a:p>
        </p:txBody>
      </p:sp>
      <p:grpSp>
        <p:nvGrpSpPr>
          <p:cNvPr id="3" name="组合 2"/>
          <p:cNvGrpSpPr/>
          <p:nvPr/>
        </p:nvGrpSpPr>
        <p:grpSpPr>
          <a:xfrm>
            <a:off x="-97790" y="85090"/>
            <a:ext cx="3484245" cy="658495"/>
            <a:chOff x="4163958" y="3004176"/>
            <a:chExt cx="3682674" cy="657233"/>
          </a:xfrm>
        </p:grpSpPr>
        <p:sp>
          <p:nvSpPr>
            <p:cNvPr id="4"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TextBox 4"/>
            <p:cNvSpPr txBox="1"/>
            <p:nvPr/>
          </p:nvSpPr>
          <p:spPr>
            <a:xfrm>
              <a:off x="4163958" y="3004176"/>
              <a:ext cx="3333898" cy="579911"/>
            </a:xfrm>
            <a:prstGeom prst="rect">
              <a:avLst/>
            </a:prstGeom>
            <a:noFill/>
          </p:spPr>
          <p:txBody>
            <a:bodyPr wrap="square" lIns="89770" tIns="44885" rIns="89770" bIns="44885" rtlCol="0">
              <a:spAutoFit/>
            </a:bodyPr>
            <a:p>
              <a:pPr algn="ctr"/>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600" b="1" dirty="0" smtClean="0">
                  <a:solidFill>
                    <a:srgbClr val="E87071"/>
                  </a:solidFill>
                  <a:uFillTx/>
                  <a:ea typeface="微软雅黑" panose="020B0503020204020204" pitchFamily="34" charset="-122"/>
                  <a:sym typeface="Arial" panose="020B0604020202020204" pitchFamily="34" charset="0"/>
                </a:rPr>
                <a:t>Specific function</a:t>
              </a:r>
              <a:endParaRPr lang="en-US" altLang="zh-CN" sz="2600" b="1" dirty="0" smtClean="0">
                <a:solidFill>
                  <a:srgbClr val="E87071"/>
                </a:solidFill>
                <a:uFillTx/>
                <a:latin typeface="方正黑体简体" panose="02010601030101010101" pitchFamily="2" charset="-122"/>
                <a:ea typeface="微软雅黑" panose="020B0503020204020204" pitchFamily="34" charset="-122"/>
                <a:cs typeface="+mn-ea"/>
                <a:sym typeface="Arial" panose="020B0604020202020204" pitchFamily="34" charset="0"/>
              </a:endParaRPr>
            </a:p>
          </p:txBody>
        </p:sp>
        <p:sp>
          <p:nvSpPr>
            <p:cNvPr id="8"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9"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2" name="矩形 1"/>
          <p:cNvSpPr/>
          <p:nvPr/>
        </p:nvSpPr>
        <p:spPr>
          <a:xfrm>
            <a:off x="1363980" y="3446145"/>
            <a:ext cx="6683375" cy="645160"/>
          </a:xfrm>
          <a:prstGeom prst="rect">
            <a:avLst/>
          </a:prstGeom>
        </p:spPr>
        <p:txBody>
          <a:bodyPr wrap="square">
            <a:spAutoFit/>
          </a:bodyPr>
          <a:p>
            <a:pPr algn="l">
              <a:buClrTx/>
              <a:buSzTx/>
              <a:buFontTx/>
            </a:pPr>
            <a:r>
              <a:rPr lang="en-US" altLang="zh-CN" sz="2800" b="1" dirty="0" smtClean="0">
                <a:solidFill>
                  <a:srgbClr val="0067B0"/>
                </a:solidFill>
                <a:latin typeface="宋体" panose="02010600030101010101" pitchFamily="2" charset="-122"/>
                <a:ea typeface="宋体" panose="02010600030101010101" pitchFamily="2" charset="-122"/>
                <a:sym typeface="Arial" panose="020B0604020202020204" pitchFamily="34" charset="0"/>
              </a:rPr>
              <a:t>Order information management</a:t>
            </a:r>
            <a:endParaRPr lang="en-US" altLang="zh-CN" sz="2800" b="1" dirty="0" smtClean="0">
              <a:solidFill>
                <a:srgbClr val="0067B0"/>
              </a:solidFill>
              <a:latin typeface="宋体" panose="02010600030101010101" pitchFamily="2" charset="-122"/>
              <a:ea typeface="宋体" panose="02010600030101010101" pitchFamily="2" charset="-122"/>
              <a:sym typeface="Arial" panose="020B0604020202020204" pitchFamily="34" charset="0"/>
            </a:endParaRPr>
          </a:p>
        </p:txBody>
      </p:sp>
      <p:sp>
        <p:nvSpPr>
          <p:cNvPr id="7" name="文本框 6"/>
          <p:cNvSpPr txBox="1"/>
          <p:nvPr/>
        </p:nvSpPr>
        <p:spPr>
          <a:xfrm>
            <a:off x="2011680" y="2233295"/>
            <a:ext cx="7332980" cy="645160"/>
          </a:xfrm>
          <a:prstGeom prst="rect">
            <a:avLst/>
          </a:prstGeom>
          <a:noFill/>
        </p:spPr>
        <p:txBody>
          <a:bodyPr wrap="square" rtlCol="0">
            <a:spAutoFit/>
          </a:bodyPr>
          <a:p>
            <a:pPr algn="l">
              <a:lnSpc>
                <a:spcPct val="150000"/>
              </a:lnSpc>
              <a:buClrTx/>
              <a:buSzTx/>
              <a:buFontTx/>
            </a:pPr>
            <a:r>
              <a:rPr lang="en-US" altLang="zh-CN"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   </a:t>
            </a:r>
            <a:r>
              <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Used for a series of management of flights.</a:t>
            </a:r>
            <a:endPar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11" name="文本框 10"/>
          <p:cNvSpPr txBox="1"/>
          <p:nvPr/>
        </p:nvSpPr>
        <p:spPr>
          <a:xfrm>
            <a:off x="1652905" y="3952240"/>
            <a:ext cx="7771765" cy="1050290"/>
          </a:xfrm>
          <a:prstGeom prst="rect">
            <a:avLst/>
          </a:prstGeom>
          <a:noFill/>
        </p:spPr>
        <p:txBody>
          <a:bodyPr wrap="square" rtlCol="0">
            <a:spAutoFit/>
          </a:bodyPr>
          <a:p>
            <a:pPr algn="l" fontAlgn="auto">
              <a:lnSpc>
                <a:spcPct val="130000"/>
              </a:lnSpc>
              <a:buClrTx/>
              <a:buSzTx/>
              <a:buFontTx/>
            </a:pPr>
            <a:r>
              <a:rPr lang="en-US" altLang="zh-CN" sz="2000" dirty="0">
                <a:solidFill>
                  <a:schemeClr val="tx1">
                    <a:lumMod val="75000"/>
                    <a:lumOff val="25000"/>
                  </a:schemeClr>
                </a:solidFill>
                <a:latin typeface="宋体" panose="02010600030101010101" pitchFamily="2" charset="-122"/>
                <a:ea typeface="宋体" panose="02010600030101010101" pitchFamily="2" charset="-122"/>
                <a:cs typeface="+mn-ea"/>
              </a:rPr>
              <a:t>     </a:t>
            </a:r>
            <a:r>
              <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rPr>
              <a:t>Used for the operation of information after the user has booked the air ticket.</a:t>
            </a:r>
            <a:endPar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27564" y="3852744"/>
            <a:ext cx="5136873" cy="785464"/>
            <a:chOff x="4151784" y="2996952"/>
            <a:chExt cx="4195020" cy="641448"/>
          </a:xfrm>
        </p:grpSpPr>
        <p:sp>
          <p:nvSpPr>
            <p:cNvPr id="3" name="圆角矩形 4"/>
            <p:cNvSpPr/>
            <p:nvPr/>
          </p:nvSpPr>
          <p:spPr>
            <a:xfrm>
              <a:off x="4151784" y="2996952"/>
              <a:ext cx="4195020"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 name="TextBox 4"/>
            <p:cNvSpPr txBox="1"/>
            <p:nvPr/>
          </p:nvSpPr>
          <p:spPr>
            <a:xfrm>
              <a:off x="5498058" y="3092721"/>
              <a:ext cx="2699404" cy="474493"/>
            </a:xfrm>
            <a:prstGeom prst="rect">
              <a:avLst/>
            </a:prstGeom>
            <a:noFill/>
          </p:spPr>
          <p:txBody>
            <a:bodyPr wrap="square" lIns="89770" tIns="44885" rIns="89770" bIns="44885" rtlCol="0">
              <a:spAutoFit/>
            </a:bodyPr>
            <a:lstStyle/>
            <a:p>
              <a:r>
                <a:rPr lang="zh-CN" altLang="en-US" sz="3200" b="1" dirty="0">
                  <a:solidFill>
                    <a:srgbClr val="E87071"/>
                  </a:solidFill>
                  <a:latin typeface="方正黑体简体" panose="02010601030101010101" pitchFamily="2" charset="-122"/>
                  <a:ea typeface="方正黑体简体" panose="02010601030101010101" pitchFamily="2" charset="-122"/>
                  <a:cs typeface="+mn-ea"/>
                  <a:sym typeface="+mn-lt"/>
                </a:rPr>
                <a:t>Peroration</a:t>
              </a:r>
              <a:endParaRPr lang="zh-CN" altLang="en-US" sz="3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Freeform 6"/>
            <p:cNvSpPr>
              <a:spLocks noEditPoints="1"/>
            </p:cNvSpPr>
            <p:nvPr/>
          </p:nvSpPr>
          <p:spPr bwMode="auto">
            <a:xfrm>
              <a:off x="7615852" y="3063094"/>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6"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grpSp>
        <p:nvGrpSpPr>
          <p:cNvPr id="7" name="组合 6"/>
          <p:cNvGrpSpPr/>
          <p:nvPr/>
        </p:nvGrpSpPr>
        <p:grpSpPr>
          <a:xfrm>
            <a:off x="5175466" y="1691365"/>
            <a:ext cx="1841068" cy="1672886"/>
            <a:chOff x="3080411" y="1769423"/>
            <a:chExt cx="1944496" cy="1766866"/>
          </a:xfrm>
        </p:grpSpPr>
        <p:grpSp>
          <p:nvGrpSpPr>
            <p:cNvPr id="8" name="组合 7"/>
            <p:cNvGrpSpPr/>
            <p:nvPr/>
          </p:nvGrpSpPr>
          <p:grpSpPr>
            <a:xfrm>
              <a:off x="3080411" y="1769423"/>
              <a:ext cx="1944496" cy="1766866"/>
              <a:chOff x="3080411" y="1769423"/>
              <a:chExt cx="1944496" cy="1766866"/>
            </a:xfrm>
          </p:grpSpPr>
          <p:sp>
            <p:nvSpPr>
              <p:cNvPr id="11"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2"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3"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A595E"/>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9" name="TextBox 16"/>
            <p:cNvSpPr txBox="1"/>
            <p:nvPr/>
          </p:nvSpPr>
          <p:spPr>
            <a:xfrm>
              <a:off x="3350561" y="2116493"/>
              <a:ext cx="1474376" cy="1072721"/>
            </a:xfrm>
            <a:prstGeom prst="rect">
              <a:avLst/>
            </a:prstGeom>
            <a:noFill/>
          </p:spPr>
          <p:txBody>
            <a:bodyPr wrap="square" rtlCol="0">
              <a:spAutoFit/>
            </a:bodyPr>
            <a:lstStyle/>
            <a:p>
              <a:pPr algn="ctr"/>
              <a:r>
                <a:rPr lang="en-US" altLang="zh-CN" sz="6000" b="1" dirty="0">
                  <a:solidFill>
                    <a:srgbClr val="E87071"/>
                  </a:solidFill>
                  <a:latin typeface="方正黑体简体" panose="02010601030101010101" pitchFamily="2" charset="-122"/>
                  <a:ea typeface="方正黑体简体" panose="02010601030101010101" pitchFamily="2" charset="-122"/>
                  <a:cs typeface="+mn-ea"/>
                  <a:sym typeface="+mn-lt"/>
                </a:rPr>
                <a:t>03</a:t>
              </a:r>
              <a:endParaRPr lang="zh-CN" altLang="en-US" sz="6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 name="TextBox 16"/>
            <p:cNvSpPr txBox="1"/>
            <p:nvPr/>
          </p:nvSpPr>
          <p:spPr>
            <a:xfrm>
              <a:off x="3315751" y="2764207"/>
              <a:ext cx="1474376" cy="350735"/>
            </a:xfrm>
            <a:prstGeom prst="rect">
              <a:avLst/>
            </a:prstGeom>
            <a:noFill/>
          </p:spPr>
          <p:txBody>
            <a:bodyPr wrap="square" rtlCol="0">
              <a:spAutoFit/>
            </a:bodyPr>
            <a:lstStyle/>
            <a:p>
              <a:pPr algn="ctr"/>
              <a:endParaRPr lang="zh-CN" altLang="en-US" sz="156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122680" y="1450340"/>
            <a:ext cx="8971280" cy="533908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 name="组合 2"/>
          <p:cNvGrpSpPr/>
          <p:nvPr/>
        </p:nvGrpSpPr>
        <p:grpSpPr>
          <a:xfrm>
            <a:off x="-97790" y="85090"/>
            <a:ext cx="3484245" cy="658495"/>
            <a:chOff x="4163958" y="3004176"/>
            <a:chExt cx="3682674" cy="657233"/>
          </a:xfrm>
        </p:grpSpPr>
        <p:sp>
          <p:nvSpPr>
            <p:cNvPr id="4"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TextBox 4"/>
            <p:cNvSpPr txBox="1"/>
            <p:nvPr/>
          </p:nvSpPr>
          <p:spPr>
            <a:xfrm>
              <a:off x="4163958" y="3004176"/>
              <a:ext cx="3333898" cy="579911"/>
            </a:xfrm>
            <a:prstGeom prst="rect">
              <a:avLst/>
            </a:prstGeom>
            <a:noFill/>
          </p:spPr>
          <p:txBody>
            <a:bodyPr wrap="square" lIns="89770" tIns="44885" rIns="89770" bIns="44885" rtlCol="0">
              <a:spAutoFit/>
            </a:bodyPr>
            <a:p>
              <a:pPr algn="ctr"/>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600" b="1" dirty="0">
                  <a:solidFill>
                    <a:srgbClr val="E87071"/>
                  </a:solidFill>
                  <a:latin typeface="方正黑体简体" panose="02010601030101010101" pitchFamily="2" charset="-122"/>
                  <a:ea typeface="方正黑体简体" panose="02010601030101010101" pitchFamily="2" charset="-122"/>
                  <a:cs typeface="+mn-ea"/>
                  <a:sym typeface="+mn-lt"/>
                </a:rPr>
                <a:t>Peroration</a:t>
              </a:r>
              <a:endParaRPr lang="en-US" altLang="zh-CN" sz="2600" b="1" dirty="0" smtClean="0">
                <a:solidFill>
                  <a:srgbClr val="E87071"/>
                </a:solidFill>
                <a:uFillTx/>
                <a:latin typeface="方正黑体简体" panose="02010601030101010101" pitchFamily="2" charset="-122"/>
                <a:ea typeface="微软雅黑" panose="020B0503020204020204" pitchFamily="34" charset="-122"/>
                <a:cs typeface="+mn-ea"/>
                <a:sym typeface="Arial" panose="020B0604020202020204" pitchFamily="34" charset="0"/>
              </a:endParaRPr>
            </a:p>
          </p:txBody>
        </p:sp>
        <p:sp>
          <p:nvSpPr>
            <p:cNvPr id="8"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9"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7" name="文本框 6"/>
          <p:cNvSpPr txBox="1"/>
          <p:nvPr/>
        </p:nvSpPr>
        <p:spPr>
          <a:xfrm>
            <a:off x="1663065" y="1731645"/>
            <a:ext cx="7891145" cy="4523105"/>
          </a:xfrm>
          <a:prstGeom prst="rect">
            <a:avLst/>
          </a:prstGeom>
          <a:noFill/>
        </p:spPr>
        <p:txBody>
          <a:bodyPr wrap="square" rtlCol="0">
            <a:spAutoFit/>
          </a:bodyPr>
          <a:p>
            <a:pPr algn="l">
              <a:lnSpc>
                <a:spcPct val="150000"/>
              </a:lnSpc>
              <a:buClrTx/>
              <a:buSzTx/>
              <a:buFontTx/>
            </a:pPr>
            <a:r>
              <a:rPr lang="en-US" altLang="zh-CN"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     </a:t>
            </a:r>
            <a:r>
              <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Our team has done detailed research work on the airplane ticketing system, and our development capability is very mature.  There are strict arrangements from the requirement analysis to the final function realization to the test launch. I believe we will make this system perfect.</a:t>
            </a:r>
            <a:endPar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algn="l">
              <a:lnSpc>
                <a:spcPct val="150000"/>
              </a:lnSpc>
              <a:buClrTx/>
              <a:buSzTx/>
              <a:buFontTx/>
            </a:pPr>
            <a:r>
              <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    Thank you again for letting me demonstrate our plan.</a:t>
            </a:r>
            <a:endParaRPr lang="en-US" altLang="zh-CN" sz="24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1944033" y="260433"/>
            <a:ext cx="2659645" cy="3316286"/>
            <a:chOff x="3295850" y="1908877"/>
            <a:chExt cx="3738030" cy="4660916"/>
          </a:xfrm>
        </p:grpSpPr>
        <p:sp>
          <p:nvSpPr>
            <p:cNvPr id="84"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8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86"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8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latin typeface="方正黑体简体" panose="02010601030101010101" pitchFamily="2" charset="-122"/>
                <a:ea typeface="方正黑体简体" panose="02010601030101010101" pitchFamily="2" charset="-122"/>
              </a:endParaRPr>
            </a:p>
          </p:txBody>
        </p:sp>
      </p:grpSp>
      <p:grpSp>
        <p:nvGrpSpPr>
          <p:cNvPr id="88" name="组合 87"/>
          <p:cNvGrpSpPr/>
          <p:nvPr/>
        </p:nvGrpSpPr>
        <p:grpSpPr>
          <a:xfrm>
            <a:off x="4024784" y="263547"/>
            <a:ext cx="2659645" cy="3316286"/>
            <a:chOff x="3295850" y="1908877"/>
            <a:chExt cx="3738030" cy="4660916"/>
          </a:xfrm>
        </p:grpSpPr>
        <p:sp>
          <p:nvSpPr>
            <p:cNvPr id="89"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91"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grpSp>
        <p:nvGrpSpPr>
          <p:cNvPr id="93" name="组合 92"/>
          <p:cNvGrpSpPr/>
          <p:nvPr/>
        </p:nvGrpSpPr>
        <p:grpSpPr>
          <a:xfrm>
            <a:off x="6104367" y="255621"/>
            <a:ext cx="2659645" cy="3316286"/>
            <a:chOff x="3295850" y="1908877"/>
            <a:chExt cx="3738030" cy="4660916"/>
          </a:xfrm>
        </p:grpSpPr>
        <p:sp>
          <p:nvSpPr>
            <p:cNvPr id="94"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96"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grpSp>
        <p:nvGrpSpPr>
          <p:cNvPr id="98" name="组合 97"/>
          <p:cNvGrpSpPr/>
          <p:nvPr/>
        </p:nvGrpSpPr>
        <p:grpSpPr>
          <a:xfrm>
            <a:off x="8194301" y="255620"/>
            <a:ext cx="2659645" cy="3316286"/>
            <a:chOff x="3295850" y="1908877"/>
            <a:chExt cx="3738030" cy="4660916"/>
          </a:xfrm>
        </p:grpSpPr>
        <p:sp>
          <p:nvSpPr>
            <p:cNvPr id="99"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10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101"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10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sp>
        <p:nvSpPr>
          <p:cNvPr id="4" name="矩形 3"/>
          <p:cNvSpPr/>
          <p:nvPr/>
        </p:nvSpPr>
        <p:spPr>
          <a:xfrm>
            <a:off x="2517333" y="713433"/>
            <a:ext cx="680536" cy="1200329"/>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2</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4" name="矩形 103"/>
          <p:cNvSpPr/>
          <p:nvPr/>
        </p:nvSpPr>
        <p:spPr>
          <a:xfrm>
            <a:off x="8819642" y="692859"/>
            <a:ext cx="680536" cy="1198880"/>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0</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5" name="矩形 104"/>
          <p:cNvSpPr/>
          <p:nvPr/>
        </p:nvSpPr>
        <p:spPr>
          <a:xfrm>
            <a:off x="6703963" y="716975"/>
            <a:ext cx="680536" cy="1198880"/>
          </a:xfrm>
          <a:prstGeom prst="rect">
            <a:avLst/>
          </a:prstGeom>
        </p:spPr>
        <p:txBody>
          <a:bodyPr wrap="square">
            <a:spAutoFit/>
          </a:bodyPr>
          <a:lstStyle/>
          <a:p>
            <a:pPr algn="ctr"/>
            <a:r>
              <a:rPr lang="en-US" altLang="zh-CN" sz="7200" b="1" dirty="0" smtClean="0">
                <a:solidFill>
                  <a:srgbClr val="E87071"/>
                </a:solidFill>
                <a:latin typeface="方正黑体简体" panose="02010601030101010101" pitchFamily="2" charset="-122"/>
                <a:ea typeface="方正黑体简体" panose="02010601030101010101" pitchFamily="2" charset="-122"/>
                <a:cs typeface="+mn-ea"/>
                <a:sym typeface="+mn-lt"/>
              </a:rPr>
              <a:t>2</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6" name="矩形 105"/>
          <p:cNvSpPr/>
          <p:nvPr/>
        </p:nvSpPr>
        <p:spPr>
          <a:xfrm>
            <a:off x="4620858" y="739684"/>
            <a:ext cx="680536" cy="1200329"/>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0</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7" name="矩形 106"/>
          <p:cNvSpPr/>
          <p:nvPr/>
        </p:nvSpPr>
        <p:spPr>
          <a:xfrm>
            <a:off x="3331754" y="-1209822"/>
            <a:ext cx="1394991" cy="661182"/>
          </a:xfrm>
          <a:prstGeom prst="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方正黑体简体" panose="02010601030101010101" pitchFamily="2" charset="-122"/>
              </a:rPr>
              <a:t>232,112,113</a:t>
            </a:r>
            <a:endParaRPr lang="zh-CN" altLang="en-US" dirty="0">
              <a:ea typeface="方正黑体简体" panose="02010601030101010101" pitchFamily="2" charset="-122"/>
            </a:endParaRPr>
          </a:p>
        </p:txBody>
      </p:sp>
      <p:sp>
        <p:nvSpPr>
          <p:cNvPr id="108" name="TextBox 7"/>
          <p:cNvSpPr>
            <a:spLocks noChangeArrowheads="1"/>
          </p:cNvSpPr>
          <p:nvPr/>
        </p:nvSpPr>
        <p:spPr bwMode="auto">
          <a:xfrm>
            <a:off x="358416" y="2344891"/>
            <a:ext cx="11056451"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0" tIns="60949" rIns="121900" bIns="60949">
            <a:spAutoFit/>
          </a:bodyPr>
          <a:lstStyle/>
          <a:p>
            <a:pPr algn="ctr"/>
            <a:r>
              <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The demonstration for </a:t>
            </a:r>
            <a:endPar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endParaRPr>
          </a:p>
          <a:p>
            <a:pPr algn="ctr"/>
            <a:r>
              <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Orion's Orbits online system</a:t>
            </a:r>
            <a:endParaRPr lang="zh-CN" altLang="en-US" sz="5400" b="1" spc="600" dirty="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110" name="TextBox 84"/>
          <p:cNvSpPr txBox="1"/>
          <p:nvPr/>
        </p:nvSpPr>
        <p:spPr>
          <a:xfrm>
            <a:off x="6762025" y="4552049"/>
            <a:ext cx="5429885" cy="398780"/>
          </a:xfrm>
          <a:prstGeom prst="rect">
            <a:avLst/>
          </a:prstGeom>
          <a:noFill/>
        </p:spPr>
        <p:txBody>
          <a:bodyPr wrap="none" rtlCol="0">
            <a:spAutoFit/>
          </a:bodyPr>
          <a:lstStyle/>
          <a:p>
            <a:r>
              <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汇报人</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0184411-</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殷鹏飞    </a:t>
            </a:r>
            <a:r>
              <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时间</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2020</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年</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04</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月</a:t>
            </a:r>
            <a:endPar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endParaRPr>
          </a:p>
        </p:txBody>
      </p:sp>
      <p:sp>
        <p:nvSpPr>
          <p:cNvPr id="32" name="矩形 31"/>
          <p:cNvSpPr/>
          <p:nvPr/>
        </p:nvSpPr>
        <p:spPr>
          <a:xfrm>
            <a:off x="5649240" y="-1209822"/>
            <a:ext cx="1394991" cy="66118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方正黑体简体" panose="02010601030101010101" pitchFamily="2" charset="-122"/>
              </a:rPr>
              <a:t>64,64,64</a:t>
            </a:r>
            <a:endParaRPr lang="zh-CN" altLang="en-US" dirty="0">
              <a:ea typeface="方正黑体简体" panose="02010601030101010101" pitchFamily="2" charset="-122"/>
            </a:endParaRPr>
          </a:p>
        </p:txBody>
      </p:sp>
      <p:grpSp>
        <p:nvGrpSpPr>
          <p:cNvPr id="6" name="组合 5"/>
          <p:cNvGrpSpPr/>
          <p:nvPr/>
        </p:nvGrpSpPr>
        <p:grpSpPr>
          <a:xfrm>
            <a:off x="2504915" y="4950913"/>
            <a:ext cx="6314266" cy="1569660"/>
            <a:chOff x="2637630" y="4740728"/>
            <a:chExt cx="6314266" cy="1569660"/>
          </a:xfrm>
        </p:grpSpPr>
        <p:grpSp>
          <p:nvGrpSpPr>
            <p:cNvPr id="33" name="组合 32"/>
            <p:cNvGrpSpPr/>
            <p:nvPr/>
          </p:nvGrpSpPr>
          <p:grpSpPr>
            <a:xfrm>
              <a:off x="2637630" y="4881055"/>
              <a:ext cx="6292849" cy="1290637"/>
              <a:chOff x="2665413" y="2087563"/>
              <a:chExt cx="6292849" cy="1290637"/>
            </a:xfrm>
          </p:grpSpPr>
          <p:cxnSp>
            <p:nvCxnSpPr>
              <p:cNvPr id="35" name="直接连接符 35"/>
              <p:cNvCxnSpPr/>
              <p:nvPr/>
            </p:nvCxnSpPr>
            <p:spPr>
              <a:xfrm>
                <a:off x="2665413" y="2087563"/>
                <a:ext cx="6221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6"/>
              <p:cNvCxnSpPr/>
              <p:nvPr/>
            </p:nvCxnSpPr>
            <p:spPr>
              <a:xfrm>
                <a:off x="2736850" y="3378200"/>
                <a:ext cx="6221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3422818" y="4740728"/>
              <a:ext cx="5529078" cy="1569660"/>
            </a:xfrm>
            <a:prstGeom prst="rect">
              <a:avLst/>
            </a:prstGeom>
          </p:spPr>
          <p:txBody>
            <a:bodyPr wrap="none">
              <a:spAutoFit/>
            </a:bodyPr>
            <a:lstStyle/>
            <a:p>
              <a:pPr lvl="0" algn="r"/>
              <a:r>
                <a:rPr kumimoji="1" lang="en-US" altLang="zh-CN" sz="9600" b="1" dirty="0">
                  <a:solidFill>
                    <a:srgbClr val="00AA8C"/>
                  </a:solidFill>
                  <a:latin typeface="微软雅黑" panose="020B0503020204020204" pitchFamily="34" charset="-122"/>
                  <a:ea typeface="微软雅黑" panose="020B0503020204020204" pitchFamily="34" charset="-122"/>
                  <a:cs typeface="微软雅黑" panose="020B0503020204020204" pitchFamily="34" charset="-122"/>
                </a:rPr>
                <a:t>T</a:t>
              </a:r>
              <a:r>
                <a:rPr kumimoji="1" lang="en-US" altLang="zh-CN" sz="9600" b="1" dirty="0">
                  <a:solidFill>
                    <a:srgbClr val="E87071"/>
                  </a:solidFill>
                  <a:latin typeface="微软雅黑" panose="020B0503020204020204" pitchFamily="34" charset="-122"/>
                  <a:ea typeface="微软雅黑" panose="020B0503020204020204" pitchFamily="34" charset="-122"/>
                  <a:cs typeface="微软雅黑" panose="020B0503020204020204" pitchFamily="34" charset="-122"/>
                </a:rPr>
                <a:t>H</a:t>
              </a:r>
              <a:r>
                <a:rPr kumimoji="1" lang="en-US" altLang="zh-CN" sz="9600" b="1" dirty="0">
                  <a:solidFill>
                    <a:srgbClr val="30B9EC"/>
                  </a:solidFill>
                  <a:latin typeface="微软雅黑" panose="020B0503020204020204" pitchFamily="34" charset="-122"/>
                  <a:ea typeface="微软雅黑" panose="020B0503020204020204" pitchFamily="34" charset="-122"/>
                  <a:cs typeface="微软雅黑" panose="020B0503020204020204" pitchFamily="34" charset="-122"/>
                </a:rPr>
                <a:t>A</a:t>
              </a:r>
              <a:r>
                <a:rPr kumimoji="1" lang="en-US" altLang="zh-CN" sz="96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N</a:t>
              </a:r>
              <a:r>
                <a:rPr kumimoji="1" lang="en-US" altLang="zh-CN" sz="9600" b="1" dirty="0">
                  <a:solidFill>
                    <a:srgbClr val="00AA8C"/>
                  </a:solidFill>
                  <a:latin typeface="微软雅黑" panose="020B0503020204020204" pitchFamily="34" charset="-122"/>
                  <a:ea typeface="微软雅黑" panose="020B0503020204020204" pitchFamily="34" charset="-122"/>
                  <a:cs typeface="微软雅黑" panose="020B0503020204020204" pitchFamily="34" charset="-122"/>
                </a:rPr>
                <a:t>K</a:t>
              </a:r>
              <a:r>
                <a:rPr kumimoji="1" lang="en-US" altLang="zh-CN" sz="9600" b="1" dirty="0">
                  <a:solidFill>
                    <a:srgbClr val="E87071"/>
                  </a:solidFill>
                  <a:latin typeface="微软雅黑" panose="020B0503020204020204" pitchFamily="34" charset="-122"/>
                  <a:ea typeface="微软雅黑" panose="020B0503020204020204" pitchFamily="34" charset="-122"/>
                  <a:cs typeface="微软雅黑" panose="020B0503020204020204" pitchFamily="34" charset="-122"/>
                </a:rPr>
                <a:t>S</a:t>
              </a:r>
              <a:endParaRPr kumimoji="1" lang="zh-CN" altLang="en-US" sz="9600" b="1" dirty="0">
                <a:solidFill>
                  <a:srgbClr val="E8707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fltVal val="0"/>
                                          </p:val>
                                        </p:tav>
                                        <p:tav tm="100000">
                                          <p:val>
                                            <p:strVal val="#ppt_w"/>
                                          </p:val>
                                        </p:tav>
                                      </p:tavLst>
                                    </p:anim>
                                    <p:anim calcmode="lin" valueType="num">
                                      <p:cBhvr>
                                        <p:cTn id="8" dur="1000" fill="hold"/>
                                        <p:tgtEl>
                                          <p:spTgt spid="83"/>
                                        </p:tgtEl>
                                        <p:attrNameLst>
                                          <p:attrName>ppt_h</p:attrName>
                                        </p:attrNameLst>
                                      </p:cBhvr>
                                      <p:tavLst>
                                        <p:tav tm="0">
                                          <p:val>
                                            <p:fltVal val="0"/>
                                          </p:val>
                                        </p:tav>
                                        <p:tav tm="100000">
                                          <p:val>
                                            <p:strVal val="#ppt_h"/>
                                          </p:val>
                                        </p:tav>
                                      </p:tavLst>
                                    </p:anim>
                                    <p:anim calcmode="lin" valueType="num">
                                      <p:cBhvr>
                                        <p:cTn id="9" dur="1000" fill="hold"/>
                                        <p:tgtEl>
                                          <p:spTgt spid="83"/>
                                        </p:tgtEl>
                                        <p:attrNameLst>
                                          <p:attrName>style.rotation</p:attrName>
                                        </p:attrNameLst>
                                      </p:cBhvr>
                                      <p:tavLst>
                                        <p:tav tm="0">
                                          <p:val>
                                            <p:fltVal val="90"/>
                                          </p:val>
                                        </p:tav>
                                        <p:tav tm="100000">
                                          <p:val>
                                            <p:fltVal val="0"/>
                                          </p:val>
                                        </p:tav>
                                      </p:tavLst>
                                    </p:anim>
                                    <p:animEffect transition="in" filter="fade">
                                      <p:cBhvr>
                                        <p:cTn id="10" dur="1000"/>
                                        <p:tgtEl>
                                          <p:spTgt spid="8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88"/>
                                        </p:tgtEl>
                                        <p:attrNameLst>
                                          <p:attrName>style.visibility</p:attrName>
                                        </p:attrNameLst>
                                      </p:cBhvr>
                                      <p:to>
                                        <p:strVal val="visible"/>
                                      </p:to>
                                    </p:set>
                                    <p:anim calcmode="lin" valueType="num">
                                      <p:cBhvr>
                                        <p:cTn id="20" dur="500" fill="hold"/>
                                        <p:tgtEl>
                                          <p:spTgt spid="88"/>
                                        </p:tgtEl>
                                        <p:attrNameLst>
                                          <p:attrName>ppt_w</p:attrName>
                                        </p:attrNameLst>
                                      </p:cBhvr>
                                      <p:tavLst>
                                        <p:tav tm="0">
                                          <p:val>
                                            <p:fltVal val="0"/>
                                          </p:val>
                                        </p:tav>
                                        <p:tav tm="100000">
                                          <p:val>
                                            <p:strVal val="#ppt_w"/>
                                          </p:val>
                                        </p:tav>
                                      </p:tavLst>
                                    </p:anim>
                                    <p:anim calcmode="lin" valueType="num">
                                      <p:cBhvr>
                                        <p:cTn id="21" dur="500" fill="hold"/>
                                        <p:tgtEl>
                                          <p:spTgt spid="88"/>
                                        </p:tgtEl>
                                        <p:attrNameLst>
                                          <p:attrName>ppt_h</p:attrName>
                                        </p:attrNameLst>
                                      </p:cBhvr>
                                      <p:tavLst>
                                        <p:tav tm="0">
                                          <p:val>
                                            <p:fltVal val="0"/>
                                          </p:val>
                                        </p:tav>
                                        <p:tav tm="100000">
                                          <p:val>
                                            <p:strVal val="#ppt_h"/>
                                          </p:val>
                                        </p:tav>
                                      </p:tavLst>
                                    </p:anim>
                                    <p:anim calcmode="lin" valueType="num">
                                      <p:cBhvr>
                                        <p:cTn id="22" dur="500" fill="hold"/>
                                        <p:tgtEl>
                                          <p:spTgt spid="88"/>
                                        </p:tgtEl>
                                        <p:attrNameLst>
                                          <p:attrName>style.rotation</p:attrName>
                                        </p:attrNameLst>
                                      </p:cBhvr>
                                      <p:tavLst>
                                        <p:tav tm="0">
                                          <p:val>
                                            <p:fltVal val="90"/>
                                          </p:val>
                                        </p:tav>
                                        <p:tav tm="100000">
                                          <p:val>
                                            <p:fltVal val="0"/>
                                          </p:val>
                                        </p:tav>
                                      </p:tavLst>
                                    </p:anim>
                                    <p:animEffect transition="in" filter="fade">
                                      <p:cBhvr>
                                        <p:cTn id="23" dur="500"/>
                                        <p:tgtEl>
                                          <p:spTgt spid="88"/>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 calcmode="lin" valueType="num">
                                      <p:cBhvr>
                                        <p:cTn id="26" dur="500" fill="hold"/>
                                        <p:tgtEl>
                                          <p:spTgt spid="106"/>
                                        </p:tgtEl>
                                        <p:attrNameLst>
                                          <p:attrName>ppt_w</p:attrName>
                                        </p:attrNameLst>
                                      </p:cBhvr>
                                      <p:tavLst>
                                        <p:tav tm="0">
                                          <p:val>
                                            <p:fltVal val="0"/>
                                          </p:val>
                                        </p:tav>
                                        <p:tav tm="100000">
                                          <p:val>
                                            <p:strVal val="#ppt_w"/>
                                          </p:val>
                                        </p:tav>
                                      </p:tavLst>
                                    </p:anim>
                                    <p:anim calcmode="lin" valueType="num">
                                      <p:cBhvr>
                                        <p:cTn id="27" dur="500" fill="hold"/>
                                        <p:tgtEl>
                                          <p:spTgt spid="106"/>
                                        </p:tgtEl>
                                        <p:attrNameLst>
                                          <p:attrName>ppt_h</p:attrName>
                                        </p:attrNameLst>
                                      </p:cBhvr>
                                      <p:tavLst>
                                        <p:tav tm="0">
                                          <p:val>
                                            <p:fltVal val="0"/>
                                          </p:val>
                                        </p:tav>
                                        <p:tav tm="100000">
                                          <p:val>
                                            <p:strVal val="#ppt_h"/>
                                          </p:val>
                                        </p:tav>
                                      </p:tavLst>
                                    </p:anim>
                                    <p:anim calcmode="lin" valueType="num">
                                      <p:cBhvr>
                                        <p:cTn id="28" dur="500" fill="hold"/>
                                        <p:tgtEl>
                                          <p:spTgt spid="106"/>
                                        </p:tgtEl>
                                        <p:attrNameLst>
                                          <p:attrName>style.rotation</p:attrName>
                                        </p:attrNameLst>
                                      </p:cBhvr>
                                      <p:tavLst>
                                        <p:tav tm="0">
                                          <p:val>
                                            <p:fltVal val="90"/>
                                          </p:val>
                                        </p:tav>
                                        <p:tav tm="100000">
                                          <p:val>
                                            <p:fltVal val="0"/>
                                          </p:val>
                                        </p:tav>
                                      </p:tavLst>
                                    </p:anim>
                                    <p:animEffect transition="in" filter="fade">
                                      <p:cBhvr>
                                        <p:cTn id="29" dur="500"/>
                                        <p:tgtEl>
                                          <p:spTgt spid="106"/>
                                        </p:tgtEl>
                                      </p:cBhvr>
                                    </p:animEffect>
                                  </p:childTnLst>
                                </p:cTn>
                              </p:par>
                            </p:childTnLst>
                          </p:cTn>
                        </p:par>
                        <p:par>
                          <p:cTn id="30" fill="hold">
                            <p:stCondLst>
                              <p:cond delay="1500"/>
                            </p:stCondLst>
                            <p:childTnLst>
                              <p:par>
                                <p:cTn id="31" presetID="31" presetClass="entr" presetSubtype="0" fill="hold" nodeType="after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p:cTn id="33" dur="500" fill="hold"/>
                                        <p:tgtEl>
                                          <p:spTgt spid="93"/>
                                        </p:tgtEl>
                                        <p:attrNameLst>
                                          <p:attrName>ppt_w</p:attrName>
                                        </p:attrNameLst>
                                      </p:cBhvr>
                                      <p:tavLst>
                                        <p:tav tm="0">
                                          <p:val>
                                            <p:fltVal val="0"/>
                                          </p:val>
                                        </p:tav>
                                        <p:tav tm="100000">
                                          <p:val>
                                            <p:strVal val="#ppt_w"/>
                                          </p:val>
                                        </p:tav>
                                      </p:tavLst>
                                    </p:anim>
                                    <p:anim calcmode="lin" valueType="num">
                                      <p:cBhvr>
                                        <p:cTn id="34" dur="500" fill="hold"/>
                                        <p:tgtEl>
                                          <p:spTgt spid="93"/>
                                        </p:tgtEl>
                                        <p:attrNameLst>
                                          <p:attrName>ppt_h</p:attrName>
                                        </p:attrNameLst>
                                      </p:cBhvr>
                                      <p:tavLst>
                                        <p:tav tm="0">
                                          <p:val>
                                            <p:fltVal val="0"/>
                                          </p:val>
                                        </p:tav>
                                        <p:tav tm="100000">
                                          <p:val>
                                            <p:strVal val="#ppt_h"/>
                                          </p:val>
                                        </p:tav>
                                      </p:tavLst>
                                    </p:anim>
                                    <p:anim calcmode="lin" valueType="num">
                                      <p:cBhvr>
                                        <p:cTn id="35" dur="500" fill="hold"/>
                                        <p:tgtEl>
                                          <p:spTgt spid="93"/>
                                        </p:tgtEl>
                                        <p:attrNameLst>
                                          <p:attrName>style.rotation</p:attrName>
                                        </p:attrNameLst>
                                      </p:cBhvr>
                                      <p:tavLst>
                                        <p:tav tm="0">
                                          <p:val>
                                            <p:fltVal val="90"/>
                                          </p:val>
                                        </p:tav>
                                        <p:tav tm="100000">
                                          <p:val>
                                            <p:fltVal val="0"/>
                                          </p:val>
                                        </p:tav>
                                      </p:tavLst>
                                    </p:anim>
                                    <p:animEffect transition="in" filter="fade">
                                      <p:cBhvr>
                                        <p:cTn id="36" dur="500"/>
                                        <p:tgtEl>
                                          <p:spTgt spid="93"/>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anim calcmode="lin" valueType="num">
                                      <p:cBhvr>
                                        <p:cTn id="39" dur="500" fill="hold"/>
                                        <p:tgtEl>
                                          <p:spTgt spid="105"/>
                                        </p:tgtEl>
                                        <p:attrNameLst>
                                          <p:attrName>ppt_w</p:attrName>
                                        </p:attrNameLst>
                                      </p:cBhvr>
                                      <p:tavLst>
                                        <p:tav tm="0">
                                          <p:val>
                                            <p:fltVal val="0"/>
                                          </p:val>
                                        </p:tav>
                                        <p:tav tm="100000">
                                          <p:val>
                                            <p:strVal val="#ppt_w"/>
                                          </p:val>
                                        </p:tav>
                                      </p:tavLst>
                                    </p:anim>
                                    <p:anim calcmode="lin" valueType="num">
                                      <p:cBhvr>
                                        <p:cTn id="40" dur="500" fill="hold"/>
                                        <p:tgtEl>
                                          <p:spTgt spid="105"/>
                                        </p:tgtEl>
                                        <p:attrNameLst>
                                          <p:attrName>ppt_h</p:attrName>
                                        </p:attrNameLst>
                                      </p:cBhvr>
                                      <p:tavLst>
                                        <p:tav tm="0">
                                          <p:val>
                                            <p:fltVal val="0"/>
                                          </p:val>
                                        </p:tav>
                                        <p:tav tm="100000">
                                          <p:val>
                                            <p:strVal val="#ppt_h"/>
                                          </p:val>
                                        </p:tav>
                                      </p:tavLst>
                                    </p:anim>
                                    <p:anim calcmode="lin" valueType="num">
                                      <p:cBhvr>
                                        <p:cTn id="41" dur="500" fill="hold"/>
                                        <p:tgtEl>
                                          <p:spTgt spid="105"/>
                                        </p:tgtEl>
                                        <p:attrNameLst>
                                          <p:attrName>style.rotation</p:attrName>
                                        </p:attrNameLst>
                                      </p:cBhvr>
                                      <p:tavLst>
                                        <p:tav tm="0">
                                          <p:val>
                                            <p:fltVal val="90"/>
                                          </p:val>
                                        </p:tav>
                                        <p:tav tm="100000">
                                          <p:val>
                                            <p:fltVal val="0"/>
                                          </p:val>
                                        </p:tav>
                                      </p:tavLst>
                                    </p:anim>
                                    <p:animEffect transition="in" filter="fade">
                                      <p:cBhvr>
                                        <p:cTn id="42" dur="500"/>
                                        <p:tgtEl>
                                          <p:spTgt spid="105"/>
                                        </p:tgtEl>
                                      </p:cBhvr>
                                    </p:animEffect>
                                  </p:childTnLst>
                                </p:cTn>
                              </p:par>
                            </p:childTnLst>
                          </p:cTn>
                        </p:par>
                        <p:par>
                          <p:cTn id="43" fill="hold">
                            <p:stCondLst>
                              <p:cond delay="2000"/>
                            </p:stCondLst>
                            <p:childTnLst>
                              <p:par>
                                <p:cTn id="44" presetID="31" presetClass="entr" presetSubtype="0" fill="hold" nodeType="afterEffect">
                                  <p:stCondLst>
                                    <p:cond delay="0"/>
                                  </p:stCondLst>
                                  <p:childTnLst>
                                    <p:set>
                                      <p:cBhvr>
                                        <p:cTn id="45" dur="1" fill="hold">
                                          <p:stCondLst>
                                            <p:cond delay="0"/>
                                          </p:stCondLst>
                                        </p:cTn>
                                        <p:tgtEl>
                                          <p:spTgt spid="98"/>
                                        </p:tgtEl>
                                        <p:attrNameLst>
                                          <p:attrName>style.visibility</p:attrName>
                                        </p:attrNameLst>
                                      </p:cBhvr>
                                      <p:to>
                                        <p:strVal val="visible"/>
                                      </p:to>
                                    </p:set>
                                    <p:anim calcmode="lin" valueType="num">
                                      <p:cBhvr>
                                        <p:cTn id="46" dur="500" fill="hold"/>
                                        <p:tgtEl>
                                          <p:spTgt spid="98"/>
                                        </p:tgtEl>
                                        <p:attrNameLst>
                                          <p:attrName>ppt_w</p:attrName>
                                        </p:attrNameLst>
                                      </p:cBhvr>
                                      <p:tavLst>
                                        <p:tav tm="0">
                                          <p:val>
                                            <p:fltVal val="0"/>
                                          </p:val>
                                        </p:tav>
                                        <p:tav tm="100000">
                                          <p:val>
                                            <p:strVal val="#ppt_w"/>
                                          </p:val>
                                        </p:tav>
                                      </p:tavLst>
                                    </p:anim>
                                    <p:anim calcmode="lin" valueType="num">
                                      <p:cBhvr>
                                        <p:cTn id="47" dur="500" fill="hold"/>
                                        <p:tgtEl>
                                          <p:spTgt spid="98"/>
                                        </p:tgtEl>
                                        <p:attrNameLst>
                                          <p:attrName>ppt_h</p:attrName>
                                        </p:attrNameLst>
                                      </p:cBhvr>
                                      <p:tavLst>
                                        <p:tav tm="0">
                                          <p:val>
                                            <p:fltVal val="0"/>
                                          </p:val>
                                        </p:tav>
                                        <p:tav tm="100000">
                                          <p:val>
                                            <p:strVal val="#ppt_h"/>
                                          </p:val>
                                        </p:tav>
                                      </p:tavLst>
                                    </p:anim>
                                    <p:anim calcmode="lin" valueType="num">
                                      <p:cBhvr>
                                        <p:cTn id="48" dur="500" fill="hold"/>
                                        <p:tgtEl>
                                          <p:spTgt spid="98"/>
                                        </p:tgtEl>
                                        <p:attrNameLst>
                                          <p:attrName>style.rotation</p:attrName>
                                        </p:attrNameLst>
                                      </p:cBhvr>
                                      <p:tavLst>
                                        <p:tav tm="0">
                                          <p:val>
                                            <p:fltVal val="90"/>
                                          </p:val>
                                        </p:tav>
                                        <p:tav tm="100000">
                                          <p:val>
                                            <p:fltVal val="0"/>
                                          </p:val>
                                        </p:tav>
                                      </p:tavLst>
                                    </p:anim>
                                    <p:animEffect transition="in" filter="fade">
                                      <p:cBhvr>
                                        <p:cTn id="49" dur="500"/>
                                        <p:tgtEl>
                                          <p:spTgt spid="98"/>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04"/>
                                        </p:tgtEl>
                                        <p:attrNameLst>
                                          <p:attrName>style.visibility</p:attrName>
                                        </p:attrNameLst>
                                      </p:cBhvr>
                                      <p:to>
                                        <p:strVal val="visible"/>
                                      </p:to>
                                    </p:set>
                                    <p:anim calcmode="lin" valueType="num">
                                      <p:cBhvr>
                                        <p:cTn id="52" dur="500" fill="hold"/>
                                        <p:tgtEl>
                                          <p:spTgt spid="104"/>
                                        </p:tgtEl>
                                        <p:attrNameLst>
                                          <p:attrName>ppt_w</p:attrName>
                                        </p:attrNameLst>
                                      </p:cBhvr>
                                      <p:tavLst>
                                        <p:tav tm="0">
                                          <p:val>
                                            <p:fltVal val="0"/>
                                          </p:val>
                                        </p:tav>
                                        <p:tav tm="100000">
                                          <p:val>
                                            <p:strVal val="#ppt_w"/>
                                          </p:val>
                                        </p:tav>
                                      </p:tavLst>
                                    </p:anim>
                                    <p:anim calcmode="lin" valueType="num">
                                      <p:cBhvr>
                                        <p:cTn id="53" dur="500" fill="hold"/>
                                        <p:tgtEl>
                                          <p:spTgt spid="104"/>
                                        </p:tgtEl>
                                        <p:attrNameLst>
                                          <p:attrName>ppt_h</p:attrName>
                                        </p:attrNameLst>
                                      </p:cBhvr>
                                      <p:tavLst>
                                        <p:tav tm="0">
                                          <p:val>
                                            <p:fltVal val="0"/>
                                          </p:val>
                                        </p:tav>
                                        <p:tav tm="100000">
                                          <p:val>
                                            <p:strVal val="#ppt_h"/>
                                          </p:val>
                                        </p:tav>
                                      </p:tavLst>
                                    </p:anim>
                                    <p:anim calcmode="lin" valueType="num">
                                      <p:cBhvr>
                                        <p:cTn id="54" dur="500" fill="hold"/>
                                        <p:tgtEl>
                                          <p:spTgt spid="104"/>
                                        </p:tgtEl>
                                        <p:attrNameLst>
                                          <p:attrName>style.rotation</p:attrName>
                                        </p:attrNameLst>
                                      </p:cBhvr>
                                      <p:tavLst>
                                        <p:tav tm="0">
                                          <p:val>
                                            <p:fltVal val="90"/>
                                          </p:val>
                                        </p:tav>
                                        <p:tav tm="100000">
                                          <p:val>
                                            <p:fltVal val="0"/>
                                          </p:val>
                                        </p:tav>
                                      </p:tavLst>
                                    </p:anim>
                                    <p:animEffect transition="in" filter="fade">
                                      <p:cBhvr>
                                        <p:cTn id="55" dur="500"/>
                                        <p:tgtEl>
                                          <p:spTgt spid="104"/>
                                        </p:tgtEl>
                                      </p:cBhvr>
                                    </p:animEffect>
                                  </p:childTnLst>
                                </p:cTn>
                              </p:par>
                            </p:childTnLst>
                          </p:cTn>
                        </p:par>
                        <p:par>
                          <p:cTn id="56" fill="hold">
                            <p:stCondLst>
                              <p:cond delay="2500"/>
                            </p:stCondLst>
                            <p:childTnLst>
                              <p:par>
                                <p:cTn id="57" presetID="52" presetClass="entr" presetSubtype="0" fill="hold" grpId="0" nodeType="afterEffect">
                                  <p:stCondLst>
                                    <p:cond delay="0"/>
                                  </p:stCondLst>
                                  <p:iterate type="lt">
                                    <p:tmPct val="10000"/>
                                  </p:iterate>
                                  <p:childTnLst>
                                    <p:set>
                                      <p:cBhvr>
                                        <p:cTn id="58" dur="1" fill="hold">
                                          <p:stCondLst>
                                            <p:cond delay="0"/>
                                          </p:stCondLst>
                                        </p:cTn>
                                        <p:tgtEl>
                                          <p:spTgt spid="108"/>
                                        </p:tgtEl>
                                        <p:attrNameLst>
                                          <p:attrName>style.visibility</p:attrName>
                                        </p:attrNameLst>
                                      </p:cBhvr>
                                      <p:to>
                                        <p:strVal val="visible"/>
                                      </p:to>
                                    </p:set>
                                    <p:animScale>
                                      <p:cBhvr>
                                        <p:cTn id="59"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108"/>
                                        </p:tgtEl>
                                        <p:attrNameLst>
                                          <p:attrName>ppt_x</p:attrName>
                                          <p:attrName>ppt_y</p:attrName>
                                        </p:attrNameLst>
                                      </p:cBhvr>
                                    </p:animMotion>
                                    <p:animEffect transition="in" filter="fade">
                                      <p:cBhvr>
                                        <p:cTn id="61" dur="1000"/>
                                        <p:tgtEl>
                                          <p:spTgt spid="108"/>
                                        </p:tgtEl>
                                      </p:cBhvr>
                                    </p:animEffect>
                                  </p:childTnLst>
                                </p:cTn>
                              </p:par>
                            </p:childTnLst>
                          </p:cTn>
                        </p:par>
                        <p:par>
                          <p:cTn id="62" fill="hold">
                            <p:stCondLst>
                              <p:cond delay="8399"/>
                            </p:stCondLst>
                            <p:childTnLst>
                              <p:par>
                                <p:cTn id="63" presetID="16" presetClass="entr" presetSubtype="21" fill="hold" grpId="0" nodeType="after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barn(inVertical)">
                                      <p:cBhvr>
                                        <p:cTn id="65" dur="500"/>
                                        <p:tgtEl>
                                          <p:spTgt spid="110"/>
                                        </p:tgtEl>
                                      </p:cBhvr>
                                    </p:animEffect>
                                  </p:childTnLst>
                                </p:cTn>
                              </p:par>
                            </p:childTnLst>
                          </p:cTn>
                        </p:par>
                        <p:par>
                          <p:cTn id="66" fill="hold">
                            <p:stCondLst>
                              <p:cond delay="8899"/>
                            </p:stCondLst>
                            <p:childTnLst>
                              <p:par>
                                <p:cTn id="67" presetID="42" presetClass="entr" presetSubtype="0"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4" grpId="0"/>
      <p:bldP spid="105" grpId="0"/>
      <p:bldP spid="106" grpId="0"/>
      <p:bldP spid="108" grpId="0"/>
      <p:bldP spid="1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63419" y="1823639"/>
            <a:ext cx="3719577" cy="4637905"/>
            <a:chOff x="3295850" y="1908877"/>
            <a:chExt cx="3738030" cy="4660916"/>
          </a:xfrm>
        </p:grpSpPr>
        <p:sp>
          <p:nvSpPr>
            <p:cNvPr id="3"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sp>
          <p:nvSpPr>
            <p:cNvPr id="5"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grpSp>
      <p:grpSp>
        <p:nvGrpSpPr>
          <p:cNvPr id="7" name="组合 6"/>
          <p:cNvGrpSpPr/>
          <p:nvPr/>
        </p:nvGrpSpPr>
        <p:grpSpPr>
          <a:xfrm>
            <a:off x="2085472" y="2508711"/>
            <a:ext cx="1401004" cy="1746221"/>
            <a:chOff x="2560456" y="4152539"/>
            <a:chExt cx="1041059" cy="1297585"/>
          </a:xfrm>
        </p:grpSpPr>
        <p:sp>
          <p:nvSpPr>
            <p:cNvPr id="8" name="文本框 26"/>
            <p:cNvSpPr txBox="1"/>
            <p:nvPr/>
          </p:nvSpPr>
          <p:spPr>
            <a:xfrm>
              <a:off x="2560525" y="4152539"/>
              <a:ext cx="1031437" cy="722034"/>
            </a:xfrm>
            <a:prstGeom prst="rect">
              <a:avLst/>
            </a:prstGeom>
            <a:noFill/>
          </p:spPr>
          <p:txBody>
            <a:bodyPr wrap="square" rtlCol="0">
              <a:spAutoFit/>
            </a:bodyPr>
            <a:lstStyle/>
            <a:p>
              <a:pPr algn="ctr"/>
              <a:r>
                <a:rPr lang="en-US" altLang="zh-CN" sz="5715" dirty="0">
                  <a:solidFill>
                    <a:srgbClr val="E87071"/>
                  </a:solidFill>
                  <a:latin typeface="方正黑体简体" panose="02010601030101010101" pitchFamily="2" charset="-122"/>
                  <a:ea typeface="方正黑体简体" panose="02010601030101010101" pitchFamily="2" charset="-122"/>
                </a:rPr>
                <a:t>01</a:t>
              </a:r>
              <a:endParaRPr lang="zh-CN" altLang="en-US" sz="3810" dirty="0">
                <a:solidFill>
                  <a:srgbClr val="E87071"/>
                </a:solidFill>
                <a:latin typeface="方正黑体简体" panose="02010601030101010101" pitchFamily="2" charset="-122"/>
                <a:ea typeface="方正黑体简体" panose="02010601030101010101" pitchFamily="2" charset="-122"/>
              </a:endParaRPr>
            </a:p>
          </p:txBody>
        </p:sp>
        <p:sp>
          <p:nvSpPr>
            <p:cNvPr id="9" name="文本框 27"/>
            <p:cNvSpPr txBox="1"/>
            <p:nvPr/>
          </p:nvSpPr>
          <p:spPr>
            <a:xfrm>
              <a:off x="2560456" y="4898523"/>
              <a:ext cx="1041059" cy="551601"/>
            </a:xfrm>
            <a:prstGeom prst="rect">
              <a:avLst/>
            </a:prstGeom>
            <a:noFill/>
          </p:spPr>
          <p:txBody>
            <a:bodyPr wrap="square" rtlCol="0">
              <a:spAutoFit/>
            </a:bodyPr>
            <a:lstStyle/>
            <a:p>
              <a:pPr algn="ctr"/>
              <a:r>
                <a:rPr lang="zh-CN" altLang="en-US" sz="2115" b="1" dirty="0" smtClean="0">
                  <a:solidFill>
                    <a:srgbClr val="E87071"/>
                  </a:solidFill>
                  <a:latin typeface="方正黑体简体" panose="02010601030101010101" pitchFamily="2" charset="-122"/>
                  <a:ea typeface="方正黑体简体" panose="02010601030101010101" pitchFamily="2" charset="-122"/>
                </a:rPr>
                <a:t>Opening speech</a:t>
              </a:r>
              <a:endParaRPr lang="zh-CN" altLang="en-US" sz="2115" b="1" dirty="0" smtClean="0">
                <a:solidFill>
                  <a:srgbClr val="E87071"/>
                </a:solidFill>
                <a:latin typeface="方正黑体简体" panose="02010601030101010101" pitchFamily="2" charset="-122"/>
                <a:ea typeface="方正黑体简体" panose="02010601030101010101" pitchFamily="2" charset="-122"/>
              </a:endParaRPr>
            </a:p>
          </p:txBody>
        </p:sp>
      </p:grpSp>
      <p:grpSp>
        <p:nvGrpSpPr>
          <p:cNvPr id="10" name="组合 9"/>
          <p:cNvGrpSpPr/>
          <p:nvPr/>
        </p:nvGrpSpPr>
        <p:grpSpPr>
          <a:xfrm>
            <a:off x="4780190" y="1784904"/>
            <a:ext cx="3706760" cy="4637905"/>
            <a:chOff x="3295850" y="1895995"/>
            <a:chExt cx="3725149" cy="4660916"/>
          </a:xfrm>
        </p:grpSpPr>
        <p:sp>
          <p:nvSpPr>
            <p:cNvPr id="11" name="圆角矩形 9"/>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12"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sp>
          <p:nvSpPr>
            <p:cNvPr id="13" name="圆角矩形 11"/>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14"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grpSp>
      <p:grpSp>
        <p:nvGrpSpPr>
          <p:cNvPr id="15" name="组合 14"/>
          <p:cNvGrpSpPr/>
          <p:nvPr/>
        </p:nvGrpSpPr>
        <p:grpSpPr>
          <a:xfrm>
            <a:off x="5368431" y="2526906"/>
            <a:ext cx="1456055" cy="1696087"/>
            <a:chOff x="2705124" y="4151123"/>
            <a:chExt cx="1081967" cy="1260331"/>
          </a:xfrm>
        </p:grpSpPr>
        <p:sp>
          <p:nvSpPr>
            <p:cNvPr id="16" name="文本框 32"/>
            <p:cNvSpPr txBox="1"/>
            <p:nvPr/>
          </p:nvSpPr>
          <p:spPr>
            <a:xfrm>
              <a:off x="2730604" y="4151123"/>
              <a:ext cx="1031437" cy="722034"/>
            </a:xfrm>
            <a:prstGeom prst="rect">
              <a:avLst/>
            </a:prstGeom>
            <a:noFill/>
          </p:spPr>
          <p:txBody>
            <a:bodyPr wrap="square" rtlCol="0">
              <a:spAutoFit/>
            </a:bodyPr>
            <a:lstStyle/>
            <a:p>
              <a:pPr algn="ctr"/>
              <a:r>
                <a:rPr lang="en-US" altLang="zh-CN" sz="5715" dirty="0">
                  <a:solidFill>
                    <a:srgbClr val="E87071"/>
                  </a:solidFill>
                  <a:latin typeface="方正黑体简体" panose="02010601030101010101" pitchFamily="2" charset="-122"/>
                  <a:ea typeface="方正黑体简体" panose="02010601030101010101" pitchFamily="2" charset="-122"/>
                </a:rPr>
                <a:t>02</a:t>
              </a:r>
              <a:endParaRPr lang="zh-CN" altLang="en-US" sz="5715" dirty="0">
                <a:solidFill>
                  <a:srgbClr val="E87071"/>
                </a:solidFill>
                <a:latin typeface="方正黑体简体" panose="02010601030101010101" pitchFamily="2" charset="-122"/>
                <a:ea typeface="方正黑体简体" panose="02010601030101010101" pitchFamily="2" charset="-122"/>
              </a:endParaRPr>
            </a:p>
          </p:txBody>
        </p:sp>
        <p:sp>
          <p:nvSpPr>
            <p:cNvPr id="17" name="文本框 33"/>
            <p:cNvSpPr txBox="1"/>
            <p:nvPr/>
          </p:nvSpPr>
          <p:spPr>
            <a:xfrm>
              <a:off x="2705124" y="4859853"/>
              <a:ext cx="1081967" cy="551601"/>
            </a:xfrm>
            <a:prstGeom prst="rect">
              <a:avLst/>
            </a:prstGeom>
            <a:noFill/>
          </p:spPr>
          <p:txBody>
            <a:bodyPr wrap="square" rtlCol="0">
              <a:spAutoFit/>
            </a:bodyPr>
            <a:lstStyle/>
            <a:p>
              <a:pPr algn="ctr"/>
              <a:r>
                <a:rPr lang="zh-CN" altLang="en-US" sz="2115" b="1" dirty="0" smtClean="0">
                  <a:solidFill>
                    <a:srgbClr val="E87071"/>
                  </a:solidFill>
                  <a:latin typeface="方正黑体简体" panose="02010601030101010101" pitchFamily="2" charset="-122"/>
                  <a:ea typeface="方正黑体简体" panose="02010601030101010101" pitchFamily="2" charset="-122"/>
                </a:rPr>
                <a:t>Function illustration</a:t>
              </a:r>
              <a:endParaRPr lang="zh-CN" altLang="en-US" sz="2115" b="1" dirty="0" smtClean="0">
                <a:solidFill>
                  <a:srgbClr val="E87071"/>
                </a:solidFill>
                <a:latin typeface="方正黑体简体" panose="02010601030101010101" pitchFamily="2" charset="-122"/>
                <a:ea typeface="方正黑体简体" panose="02010601030101010101" pitchFamily="2" charset="-122"/>
              </a:endParaRPr>
            </a:p>
          </p:txBody>
        </p:sp>
      </p:grpSp>
      <p:grpSp>
        <p:nvGrpSpPr>
          <p:cNvPr id="18" name="组合 17"/>
          <p:cNvGrpSpPr/>
          <p:nvPr/>
        </p:nvGrpSpPr>
        <p:grpSpPr>
          <a:xfrm>
            <a:off x="8108282" y="1784904"/>
            <a:ext cx="3706760" cy="4637905"/>
            <a:chOff x="3295850" y="1895995"/>
            <a:chExt cx="3725149" cy="4660916"/>
          </a:xfrm>
        </p:grpSpPr>
        <p:sp>
          <p:nvSpPr>
            <p:cNvPr id="19" name="圆角矩形 14"/>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2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sp>
          <p:nvSpPr>
            <p:cNvPr id="21" name="圆角矩形 16"/>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2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grpSp>
      <p:grpSp>
        <p:nvGrpSpPr>
          <p:cNvPr id="23" name="组合 22"/>
          <p:cNvGrpSpPr/>
          <p:nvPr/>
        </p:nvGrpSpPr>
        <p:grpSpPr>
          <a:xfrm>
            <a:off x="8640489" y="2526904"/>
            <a:ext cx="1567815" cy="1402715"/>
            <a:chOff x="2777789" y="4151123"/>
            <a:chExt cx="1165014" cy="1042332"/>
          </a:xfrm>
        </p:grpSpPr>
        <p:sp>
          <p:nvSpPr>
            <p:cNvPr id="24" name="文本框 35"/>
            <p:cNvSpPr txBox="1"/>
            <p:nvPr/>
          </p:nvSpPr>
          <p:spPr>
            <a:xfrm>
              <a:off x="2844322" y="4151123"/>
              <a:ext cx="1031437" cy="722034"/>
            </a:xfrm>
            <a:prstGeom prst="rect">
              <a:avLst/>
            </a:prstGeom>
            <a:noFill/>
          </p:spPr>
          <p:txBody>
            <a:bodyPr wrap="square" rtlCol="0">
              <a:spAutoFit/>
            </a:bodyPr>
            <a:lstStyle/>
            <a:p>
              <a:pPr algn="ctr"/>
              <a:r>
                <a:rPr lang="en-US" altLang="zh-CN" sz="5715" dirty="0">
                  <a:solidFill>
                    <a:srgbClr val="E87071"/>
                  </a:solidFill>
                  <a:latin typeface="方正黑体简体" panose="02010601030101010101" pitchFamily="2" charset="-122"/>
                  <a:ea typeface="方正黑体简体" panose="02010601030101010101" pitchFamily="2" charset="-122"/>
                </a:rPr>
                <a:t>03</a:t>
              </a:r>
              <a:endParaRPr lang="zh-CN" altLang="en-US" sz="5715" dirty="0">
                <a:solidFill>
                  <a:srgbClr val="E87071"/>
                </a:solidFill>
                <a:latin typeface="方正黑体简体" panose="02010601030101010101" pitchFamily="2" charset="-122"/>
                <a:ea typeface="方正黑体简体" panose="02010601030101010101" pitchFamily="2" charset="-122"/>
              </a:endParaRPr>
            </a:p>
          </p:txBody>
        </p:sp>
        <p:sp>
          <p:nvSpPr>
            <p:cNvPr id="25" name="文本框 36"/>
            <p:cNvSpPr txBox="1"/>
            <p:nvPr/>
          </p:nvSpPr>
          <p:spPr>
            <a:xfrm>
              <a:off x="2777789" y="4883917"/>
              <a:ext cx="1165014" cy="309538"/>
            </a:xfrm>
            <a:prstGeom prst="rect">
              <a:avLst/>
            </a:prstGeom>
            <a:noFill/>
          </p:spPr>
          <p:txBody>
            <a:bodyPr wrap="square" rtlCol="0">
              <a:spAutoFit/>
            </a:bodyPr>
            <a:lstStyle/>
            <a:p>
              <a:pPr algn="ctr"/>
              <a:r>
                <a:rPr lang="zh-CN" altLang="en-US" sz="2115" b="1" dirty="0">
                  <a:solidFill>
                    <a:srgbClr val="E87071"/>
                  </a:solidFill>
                  <a:latin typeface="方正黑体简体" panose="02010601030101010101" pitchFamily="2" charset="-122"/>
                  <a:ea typeface="方正黑体简体" panose="02010601030101010101" pitchFamily="2" charset="-122"/>
                </a:rPr>
                <a:t>Peroration</a:t>
              </a:r>
              <a:endParaRPr lang="zh-CN" altLang="en-US" sz="2115" b="1" dirty="0">
                <a:solidFill>
                  <a:srgbClr val="E87071"/>
                </a:solidFill>
                <a:latin typeface="方正黑体简体" panose="02010601030101010101" pitchFamily="2" charset="-122"/>
                <a:ea typeface="方正黑体简体" panose="02010601030101010101" pitchFamily="2" charset="-122"/>
              </a:endParaRPr>
            </a:p>
          </p:txBody>
        </p:sp>
      </p:grpSp>
      <p:sp>
        <p:nvSpPr>
          <p:cNvPr id="35" name="标题 1"/>
          <p:cNvSpPr txBox="1"/>
          <p:nvPr/>
        </p:nvSpPr>
        <p:spPr>
          <a:xfrm>
            <a:off x="1448120" y="439427"/>
            <a:ext cx="688372" cy="39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72570" tIns="36286" rIns="72570" bIns="36286">
            <a:spAutoFit/>
          </a:bodyPr>
          <a:lstStyle>
            <a:lvl1pPr algn="ctr" defTabSz="914400" rtl="0" eaLnBrk="1" latinLnBrk="0" hangingPunct="1">
              <a:spcBef>
                <a:spcPct val="0"/>
              </a:spcBef>
              <a:buNone/>
              <a:defRPr lang="zh-CN" altLang="en-US" sz="2000" b="0" kern="1200">
                <a:solidFill>
                  <a:schemeClr val="tx1">
                    <a:lumMod val="85000"/>
                    <a:lumOff val="15000"/>
                  </a:schemeClr>
                </a:solidFill>
                <a:latin typeface="微软雅黑" panose="020B0503020204020204" pitchFamily="34" charset="-122"/>
                <a:ea typeface="+mj-ea"/>
                <a:cs typeface="+mn-cs"/>
              </a:defRPr>
            </a:lvl1pPr>
          </a:lstStyle>
          <a:p>
            <a:pPr algn="l"/>
            <a:r>
              <a:rPr lang="zh-CN" altLang="en-US" sz="2115" b="1" dirty="0">
                <a:latin typeface="方正黑体简体" panose="02010601030101010101" pitchFamily="2" charset="-122"/>
                <a:ea typeface="方正黑体简体" panose="02010601030101010101" pitchFamily="2" charset="-122"/>
              </a:rPr>
              <a:t>目录</a:t>
            </a:r>
            <a:endParaRPr lang="zh-CN" altLang="en-US" sz="2115" b="1" dirty="0">
              <a:latin typeface="方正黑体简体" panose="02010601030101010101" pitchFamily="2" charset="-122"/>
              <a:ea typeface="方正黑体简体" panose="02010601030101010101" pitchFamily="2" charset="-122"/>
            </a:endParaRPr>
          </a:p>
        </p:txBody>
      </p:sp>
      <p:sp>
        <p:nvSpPr>
          <p:cNvPr id="36" name="Freeform 5"/>
          <p:cNvSpPr/>
          <p:nvPr/>
        </p:nvSpPr>
        <p:spPr bwMode="auto">
          <a:xfrm rot="10800000">
            <a:off x="176524" y="277872"/>
            <a:ext cx="432523" cy="3833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87071"/>
          </a:solidFill>
          <a:ln w="25400">
            <a:solidFill>
              <a:srgbClr val="E87071"/>
            </a:soli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latin typeface="方正黑体简体" panose="02010601030101010101" pitchFamily="2" charset="-122"/>
              <a:ea typeface="方正黑体简体" panose="02010601030101010101" pitchFamily="2" charset="-122"/>
            </a:endParaRPr>
          </a:p>
        </p:txBody>
      </p:sp>
      <p:sp>
        <p:nvSpPr>
          <p:cNvPr id="37" name="Freeform 5"/>
          <p:cNvSpPr/>
          <p:nvPr/>
        </p:nvSpPr>
        <p:spPr bwMode="auto">
          <a:xfrm rot="10800000">
            <a:off x="609048" y="368911"/>
            <a:ext cx="761947" cy="67530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latin typeface="方正黑体简体" panose="02010601030101010101" pitchFamily="2" charset="-122"/>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1000"/>
                                        <p:tgtEl>
                                          <p:spTgt spid="7"/>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14" presetClass="entr" presetSubtype="1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1000"/>
                                        <p:tgtEl>
                                          <p:spTgt spid="15"/>
                                        </p:tgtEl>
                                      </p:cBhvr>
                                    </p:animEffect>
                                  </p:childTnLst>
                                </p:cTn>
                              </p:par>
                            </p:childTnLst>
                          </p:cTn>
                        </p:par>
                        <p:par>
                          <p:cTn id="28" fill="hold">
                            <p:stCondLst>
                              <p:cond delay="2500"/>
                            </p:stCondLst>
                            <p:childTnLst>
                              <p:par>
                                <p:cTn id="29" presetID="31"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style.rotation</p:attrName>
                                        </p:attrNameLst>
                                      </p:cBhvr>
                                      <p:tavLst>
                                        <p:tav tm="0">
                                          <p:val>
                                            <p:fltVal val="90"/>
                                          </p:val>
                                        </p:tav>
                                        <p:tav tm="100000">
                                          <p:val>
                                            <p:fltVal val="0"/>
                                          </p:val>
                                        </p:tav>
                                      </p:tavLst>
                                    </p:anim>
                                    <p:animEffect transition="in" filter="fade">
                                      <p:cBhvr>
                                        <p:cTn id="34" dur="1000"/>
                                        <p:tgtEl>
                                          <p:spTgt spid="18"/>
                                        </p:tgtEl>
                                      </p:cBhvr>
                                    </p:animEffect>
                                  </p:childTnLst>
                                </p:cTn>
                              </p:par>
                              <p:par>
                                <p:cTn id="35" presetID="14" presetClass="entr" presetSubtype="1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27564" y="3852744"/>
            <a:ext cx="5136873" cy="785464"/>
            <a:chOff x="4151784" y="2996952"/>
            <a:chExt cx="4195020" cy="641448"/>
          </a:xfrm>
        </p:grpSpPr>
        <p:sp>
          <p:nvSpPr>
            <p:cNvPr id="3" name="圆角矩形 4"/>
            <p:cNvSpPr/>
            <p:nvPr/>
          </p:nvSpPr>
          <p:spPr>
            <a:xfrm>
              <a:off x="4151784" y="2996952"/>
              <a:ext cx="4195020"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 name="TextBox 4"/>
            <p:cNvSpPr txBox="1"/>
            <p:nvPr/>
          </p:nvSpPr>
          <p:spPr>
            <a:xfrm>
              <a:off x="4723768" y="3070589"/>
              <a:ext cx="3105208" cy="474493"/>
            </a:xfrm>
            <a:prstGeom prst="rect">
              <a:avLst/>
            </a:prstGeom>
            <a:noFill/>
          </p:spPr>
          <p:txBody>
            <a:bodyPr wrap="square" lIns="89770" tIns="44885" rIns="89770" bIns="44885"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Opening speech</a:t>
              </a:r>
              <a:endPar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Freeform 6"/>
            <p:cNvSpPr>
              <a:spLocks noEditPoints="1"/>
            </p:cNvSpPr>
            <p:nvPr/>
          </p:nvSpPr>
          <p:spPr bwMode="auto">
            <a:xfrm>
              <a:off x="7615852" y="3063094"/>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6"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grpSp>
        <p:nvGrpSpPr>
          <p:cNvPr id="7" name="组合 6"/>
          <p:cNvGrpSpPr/>
          <p:nvPr/>
        </p:nvGrpSpPr>
        <p:grpSpPr>
          <a:xfrm>
            <a:off x="5175466" y="1691365"/>
            <a:ext cx="1841068" cy="1672886"/>
            <a:chOff x="3080411" y="1769423"/>
            <a:chExt cx="1944496" cy="1766866"/>
          </a:xfrm>
        </p:grpSpPr>
        <p:grpSp>
          <p:nvGrpSpPr>
            <p:cNvPr id="8" name="组合 7"/>
            <p:cNvGrpSpPr/>
            <p:nvPr/>
          </p:nvGrpSpPr>
          <p:grpSpPr>
            <a:xfrm>
              <a:off x="3080411" y="1769423"/>
              <a:ext cx="1944496" cy="1766866"/>
              <a:chOff x="3080411" y="1769423"/>
              <a:chExt cx="1944496" cy="1766866"/>
            </a:xfrm>
          </p:grpSpPr>
          <p:sp>
            <p:nvSpPr>
              <p:cNvPr id="11"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2"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3"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A595E"/>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9" name="TextBox 16"/>
            <p:cNvSpPr txBox="1"/>
            <p:nvPr/>
          </p:nvSpPr>
          <p:spPr>
            <a:xfrm>
              <a:off x="3350561" y="2116493"/>
              <a:ext cx="1474376" cy="1072721"/>
            </a:xfrm>
            <a:prstGeom prst="rect">
              <a:avLst/>
            </a:prstGeom>
            <a:noFill/>
          </p:spPr>
          <p:txBody>
            <a:bodyPr wrap="square" rtlCol="0">
              <a:spAutoFit/>
            </a:bodyPr>
            <a:lstStyle/>
            <a:p>
              <a:pPr algn="ctr"/>
              <a:r>
                <a:rPr lang="en-US" altLang="zh-CN" sz="6000" b="1" dirty="0">
                  <a:solidFill>
                    <a:srgbClr val="E87071"/>
                  </a:solidFill>
                  <a:latin typeface="方正黑体简体" panose="02010601030101010101" pitchFamily="2" charset="-122"/>
                  <a:ea typeface="方正黑体简体" panose="02010601030101010101" pitchFamily="2" charset="-122"/>
                  <a:cs typeface="+mn-ea"/>
                  <a:sym typeface="+mn-lt"/>
                </a:rPr>
                <a:t>01</a:t>
              </a:r>
              <a:endParaRPr lang="zh-CN" altLang="en-US" sz="6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 name="TextBox 16"/>
            <p:cNvSpPr txBox="1"/>
            <p:nvPr/>
          </p:nvSpPr>
          <p:spPr>
            <a:xfrm>
              <a:off x="3315751" y="2764207"/>
              <a:ext cx="1474376" cy="350735"/>
            </a:xfrm>
            <a:prstGeom prst="rect">
              <a:avLst/>
            </a:prstGeom>
            <a:noFill/>
          </p:spPr>
          <p:txBody>
            <a:bodyPr wrap="square" rtlCol="0">
              <a:spAutoFit/>
            </a:bodyPr>
            <a:lstStyle/>
            <a:p>
              <a:pPr algn="ctr"/>
              <a:endParaRPr lang="zh-CN" altLang="en-US" sz="156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154430" y="1430655"/>
            <a:ext cx="9882505" cy="396367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4" rIns="89769" bIns="44884"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100330" y="52705"/>
            <a:ext cx="5636260" cy="704850"/>
            <a:chOff x="4121820" y="2991109"/>
            <a:chExt cx="7107046" cy="670300"/>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69" tIns="44884" rIns="89769" bIns="44884" rtlCol="0" anchor="ctr"/>
            <a:lstStyle/>
            <a:p>
              <a:pPr algn="ctr"/>
              <a:endParaRPr lang="zh-CN" altLang="en-US" sz="121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0" name="TextBox 4"/>
            <p:cNvSpPr txBox="1"/>
            <p:nvPr/>
          </p:nvSpPr>
          <p:spPr>
            <a:xfrm>
              <a:off x="4121820" y="2991109"/>
              <a:ext cx="7107046" cy="552545"/>
            </a:xfrm>
            <a:prstGeom prst="rect">
              <a:avLst/>
            </a:prstGeom>
            <a:noFill/>
          </p:spPr>
          <p:txBody>
            <a:bodyPr wrap="square" lIns="89769" tIns="44884" rIns="89769" bIns="44884"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000" b="1" dirty="0" smtClean="0">
                  <a:solidFill>
                    <a:srgbClr val="E87071"/>
                  </a:solidFill>
                  <a:latin typeface="方正黑体简体" panose="02010601030101010101" pitchFamily="2" charset="-122"/>
                  <a:ea typeface="方正黑体简体" panose="02010601030101010101" pitchFamily="2" charset="-122"/>
                  <a:cs typeface="+mn-ea"/>
                  <a:sym typeface="+mn-lt"/>
                </a:rPr>
                <a:t>Opening speech</a:t>
              </a:r>
              <a:endParaRPr lang="zh-CN" altLang="en-US" sz="2000" b="1" dirty="0" smtClean="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1"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69" tIns="44884" rIns="89769" bIns="44884" numCol="1" anchor="t" anchorCtr="0" compatLnSpc="1"/>
            <a:lstStyle/>
            <a:p>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45" name="Rectangle 11"/>
          <p:cNvSpPr>
            <a:spLocks noChangeArrowheads="1"/>
          </p:cNvSpPr>
          <p:nvPr/>
        </p:nvSpPr>
        <p:spPr bwMode="auto">
          <a:xfrm>
            <a:off x="1061720" y="1760855"/>
            <a:ext cx="10068560" cy="310324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a:lnSpc>
                <a:spcPct val="180000"/>
              </a:lnSpc>
              <a:spcBef>
                <a:spcPts val="600"/>
              </a:spcBef>
              <a:spcAft>
                <a:spcPts val="600"/>
              </a:spcAft>
              <a:buClrTx/>
              <a:buSzTx/>
              <a:buNone/>
            </a:pPr>
            <a:r>
              <a:rPr lang="en-US" altLang="zh-CN" sz="2300" b="1" dirty="0" smtClean="0">
                <a:solidFill>
                  <a:schemeClr val="tx1">
                    <a:lumMod val="75000"/>
                    <a:lumOff val="25000"/>
                  </a:schemeClr>
                </a:solidFill>
                <a:uFillTx/>
                <a:latin typeface="+mn-ea"/>
                <a:ea typeface="+mn-ea"/>
              </a:rPr>
              <a:t>   </a:t>
            </a:r>
            <a:r>
              <a:rPr lang="en-US" altLang="zh-CN" sz="2300" dirty="0" smtClean="0">
                <a:solidFill>
                  <a:schemeClr val="tx1">
                    <a:lumMod val="75000"/>
                    <a:lumOff val="25000"/>
                  </a:schemeClr>
                </a:solidFill>
                <a:uFillTx/>
                <a:latin typeface="+mn-ea"/>
                <a:ea typeface="+mn-ea"/>
              </a:rPr>
              <a:t>Thank you for giving me this opportunity to demonstrate online.    </a:t>
            </a:r>
            <a:endParaRPr lang="en-US" altLang="zh-CN" sz="2300" dirty="0" smtClean="0">
              <a:solidFill>
                <a:schemeClr val="tx1">
                  <a:lumMod val="75000"/>
                  <a:lumOff val="25000"/>
                </a:schemeClr>
              </a:solidFill>
              <a:uFillTx/>
              <a:latin typeface="+mn-ea"/>
              <a:ea typeface="+mn-ea"/>
            </a:endParaRPr>
          </a:p>
          <a:p>
            <a:pPr algn="l">
              <a:lnSpc>
                <a:spcPct val="180000"/>
              </a:lnSpc>
              <a:spcBef>
                <a:spcPts val="600"/>
              </a:spcBef>
              <a:spcAft>
                <a:spcPts val="600"/>
              </a:spcAft>
              <a:buClrTx/>
              <a:buSzTx/>
              <a:buNone/>
            </a:pPr>
            <a:r>
              <a:rPr lang="en-US" altLang="zh-CN" sz="2300" dirty="0" smtClean="0">
                <a:solidFill>
                  <a:schemeClr val="tx1">
                    <a:lumMod val="75000"/>
                    <a:lumOff val="25000"/>
                  </a:schemeClr>
                </a:solidFill>
                <a:uFillTx/>
                <a:latin typeface="+mn-ea"/>
                <a:ea typeface="+mn-ea"/>
                <a:sym typeface="+mn-ea"/>
              </a:rPr>
              <a:t>   I'm Gary from action software company.</a:t>
            </a:r>
            <a:endParaRPr lang="en-US" altLang="zh-CN" sz="2300" dirty="0" smtClean="0">
              <a:solidFill>
                <a:schemeClr val="tx1">
                  <a:lumMod val="75000"/>
                  <a:lumOff val="25000"/>
                </a:schemeClr>
              </a:solidFill>
              <a:uFillTx/>
              <a:latin typeface="+mn-ea"/>
              <a:ea typeface="+mn-ea"/>
            </a:endParaRPr>
          </a:p>
          <a:p>
            <a:pPr algn="l">
              <a:lnSpc>
                <a:spcPct val="180000"/>
              </a:lnSpc>
              <a:spcBef>
                <a:spcPts val="600"/>
              </a:spcBef>
              <a:spcAft>
                <a:spcPts val="600"/>
              </a:spcAft>
              <a:buClrTx/>
              <a:buSzTx/>
              <a:buNone/>
            </a:pPr>
            <a:r>
              <a:rPr lang="en-US" altLang="zh-CN" sz="2300" dirty="0" smtClean="0">
                <a:solidFill>
                  <a:schemeClr val="tx1">
                    <a:lumMod val="75000"/>
                    <a:lumOff val="25000"/>
                  </a:schemeClr>
                </a:solidFill>
                <a:uFillTx/>
                <a:latin typeface="+mn-ea"/>
                <a:ea typeface="+mn-ea"/>
                <a:sym typeface="+mn-ea"/>
              </a:rPr>
              <a:t>   Next, I will show our design and development plan in two parts.</a:t>
            </a:r>
            <a:endParaRPr lang="en-US" altLang="zh-CN" sz="2300" dirty="0" smtClean="0">
              <a:solidFill>
                <a:schemeClr val="tx1">
                  <a:lumMod val="75000"/>
                  <a:lumOff val="25000"/>
                </a:schemeClr>
              </a:solidFill>
              <a:uFillTx/>
              <a:latin typeface="+mn-ea"/>
              <a:ea typeface="+mn-ea"/>
              <a:sym typeface="+mn-ea"/>
            </a:endParaRPr>
          </a:p>
          <a:p>
            <a:pPr algn="l">
              <a:lnSpc>
                <a:spcPct val="180000"/>
              </a:lnSpc>
              <a:spcBef>
                <a:spcPts val="600"/>
              </a:spcBef>
              <a:spcAft>
                <a:spcPts val="600"/>
              </a:spcAft>
              <a:buClrTx/>
              <a:buSzTx/>
              <a:buNone/>
            </a:pPr>
            <a:r>
              <a:rPr lang="en-US" altLang="zh-CN" sz="2300" dirty="0" smtClean="0">
                <a:solidFill>
                  <a:schemeClr val="tx1">
                    <a:lumMod val="75000"/>
                    <a:lumOff val="25000"/>
                  </a:schemeClr>
                </a:solidFill>
                <a:uFillTx/>
                <a:latin typeface="+mn-ea"/>
                <a:ea typeface="+mn-ea"/>
                <a:sym typeface="+mn-ea"/>
              </a:rPr>
              <a:t>   I hope my presentation can satisfy everyone.</a:t>
            </a:r>
            <a:endParaRPr lang="en-US" altLang="zh-CN" sz="2300" dirty="0" smtClean="0">
              <a:solidFill>
                <a:schemeClr val="tx1">
                  <a:lumMod val="75000"/>
                  <a:lumOff val="25000"/>
                </a:schemeClr>
              </a:solidFill>
              <a:uFillTx/>
              <a:latin typeface="+mn-ea"/>
              <a:ea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randombar(horizontal)">
                                      <p:cBhvr>
                                        <p:cTn id="17" dur="1000"/>
                                        <p:tgtEl>
                                          <p:spTgt spid="45">
                                            <p:txEl>
                                              <p:pRg st="1" end="1"/>
                                            </p:txEl>
                                          </p:spTgt>
                                        </p:tgtEl>
                                      </p:cBhvr>
                                    </p:animEffect>
                                  </p:childTnLst>
                                </p:cTn>
                              </p:par>
                            </p:childTnLst>
                          </p:cTn>
                        </p:par>
                        <p:par>
                          <p:cTn id="18" fill="hold">
                            <p:stCondLst>
                              <p:cond delay="2500"/>
                            </p:stCondLst>
                            <p:childTnLst>
                              <p:par>
                                <p:cTn id="19" presetID="14" presetClass="entr" presetSubtype="10" fill="hold" nodeType="afterEffect">
                                  <p:stCondLst>
                                    <p:cond delay="0"/>
                                  </p:stCondLst>
                                  <p:childTnLst>
                                    <p:set>
                                      <p:cBhvr>
                                        <p:cTn id="20" dur="1" fill="hold">
                                          <p:stCondLst>
                                            <p:cond delay="0"/>
                                          </p:stCondLst>
                                        </p:cTn>
                                        <p:tgtEl>
                                          <p:spTgt spid="45">
                                            <p:txEl>
                                              <p:pRg st="2" end="2"/>
                                            </p:txEl>
                                          </p:spTgt>
                                        </p:tgtEl>
                                        <p:attrNameLst>
                                          <p:attrName>style.visibility</p:attrName>
                                        </p:attrNameLst>
                                      </p:cBhvr>
                                      <p:to>
                                        <p:strVal val="visible"/>
                                      </p:to>
                                    </p:set>
                                    <p:animEffect transition="in" filter="randombar(horizontal)">
                                      <p:cBhvr>
                                        <p:cTn id="21" dur="1000"/>
                                        <p:tgtEl>
                                          <p:spTgt spid="45">
                                            <p:txEl>
                                              <p:pRg st="2" end="2"/>
                                            </p:txEl>
                                          </p:spTgt>
                                        </p:tgtEl>
                                      </p:cBhvr>
                                    </p:animEffect>
                                  </p:childTnLst>
                                </p:cTn>
                              </p:par>
                            </p:childTnLst>
                          </p:cTn>
                        </p:par>
                        <p:par>
                          <p:cTn id="22" fill="hold">
                            <p:stCondLst>
                              <p:cond delay="3500"/>
                            </p:stCondLst>
                            <p:childTnLst>
                              <p:par>
                                <p:cTn id="23" presetID="14" presetClass="entr" presetSubtype="10" fill="hold" nodeType="afterEffect">
                                  <p:stCondLst>
                                    <p:cond delay="0"/>
                                  </p:stCondLst>
                                  <p:childTnLst>
                                    <p:set>
                                      <p:cBhvr>
                                        <p:cTn id="24" dur="1" fill="hold">
                                          <p:stCondLst>
                                            <p:cond delay="0"/>
                                          </p:stCondLst>
                                        </p:cTn>
                                        <p:tgtEl>
                                          <p:spTgt spid="45">
                                            <p:txEl>
                                              <p:pRg st="3" end="3"/>
                                            </p:txEl>
                                          </p:spTgt>
                                        </p:tgtEl>
                                        <p:attrNameLst>
                                          <p:attrName>style.visibility</p:attrName>
                                        </p:attrNameLst>
                                      </p:cBhvr>
                                      <p:to>
                                        <p:strVal val="visible"/>
                                      </p:to>
                                    </p:set>
                                    <p:animEffect transition="in" filter="randombar(horizontal)">
                                      <p:cBhvr>
                                        <p:cTn id="25" dur="100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27564" y="3852744"/>
            <a:ext cx="5136873" cy="785464"/>
            <a:chOff x="4151784" y="2996952"/>
            <a:chExt cx="4195020" cy="641448"/>
          </a:xfrm>
        </p:grpSpPr>
        <p:sp>
          <p:nvSpPr>
            <p:cNvPr id="3" name="圆角矩形 4"/>
            <p:cNvSpPr/>
            <p:nvPr/>
          </p:nvSpPr>
          <p:spPr>
            <a:xfrm>
              <a:off x="4151784" y="2996952"/>
              <a:ext cx="4195020"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 name="TextBox 4"/>
            <p:cNvSpPr txBox="1"/>
            <p:nvPr/>
          </p:nvSpPr>
          <p:spPr>
            <a:xfrm>
              <a:off x="4860672" y="3118816"/>
              <a:ext cx="2997345" cy="424192"/>
            </a:xfrm>
            <a:prstGeom prst="rect">
              <a:avLst/>
            </a:prstGeom>
            <a:noFill/>
          </p:spPr>
          <p:txBody>
            <a:bodyPr wrap="square" lIns="89770" tIns="44885" rIns="89770" bIns="44885" rtlCol="0">
              <a:spAutoFit/>
            </a:bodyPr>
            <a:lstStyle/>
            <a:p>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Function illustration</a:t>
              </a:r>
              <a:endPar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Freeform 6"/>
            <p:cNvSpPr>
              <a:spLocks noEditPoints="1"/>
            </p:cNvSpPr>
            <p:nvPr/>
          </p:nvSpPr>
          <p:spPr bwMode="auto">
            <a:xfrm>
              <a:off x="7615852" y="3063094"/>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6"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grpSp>
        <p:nvGrpSpPr>
          <p:cNvPr id="7" name="组合 6"/>
          <p:cNvGrpSpPr/>
          <p:nvPr/>
        </p:nvGrpSpPr>
        <p:grpSpPr>
          <a:xfrm>
            <a:off x="5175466" y="1691365"/>
            <a:ext cx="1841068" cy="1672886"/>
            <a:chOff x="3080411" y="1769423"/>
            <a:chExt cx="1944496" cy="1766866"/>
          </a:xfrm>
        </p:grpSpPr>
        <p:grpSp>
          <p:nvGrpSpPr>
            <p:cNvPr id="8" name="组合 7"/>
            <p:cNvGrpSpPr/>
            <p:nvPr/>
          </p:nvGrpSpPr>
          <p:grpSpPr>
            <a:xfrm>
              <a:off x="3080411" y="1769423"/>
              <a:ext cx="1944496" cy="1766866"/>
              <a:chOff x="3080411" y="1769423"/>
              <a:chExt cx="1944496" cy="1766866"/>
            </a:xfrm>
          </p:grpSpPr>
          <p:sp>
            <p:nvSpPr>
              <p:cNvPr id="11"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2"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3"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A595E"/>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9" name="TextBox 16"/>
            <p:cNvSpPr txBox="1"/>
            <p:nvPr/>
          </p:nvSpPr>
          <p:spPr>
            <a:xfrm>
              <a:off x="3350561" y="2116493"/>
              <a:ext cx="1474376" cy="1072721"/>
            </a:xfrm>
            <a:prstGeom prst="rect">
              <a:avLst/>
            </a:prstGeom>
            <a:noFill/>
          </p:spPr>
          <p:txBody>
            <a:bodyPr wrap="square" rtlCol="0">
              <a:spAutoFit/>
            </a:bodyPr>
            <a:lstStyle/>
            <a:p>
              <a:pPr algn="ctr"/>
              <a:r>
                <a:rPr lang="en-US" altLang="zh-CN" sz="6000" b="1" dirty="0">
                  <a:solidFill>
                    <a:srgbClr val="E87071"/>
                  </a:solidFill>
                  <a:latin typeface="方正黑体简体" panose="02010601030101010101" pitchFamily="2" charset="-122"/>
                  <a:ea typeface="方正黑体简体" panose="02010601030101010101" pitchFamily="2" charset="-122"/>
                  <a:cs typeface="+mn-ea"/>
                  <a:sym typeface="+mn-lt"/>
                </a:rPr>
                <a:t>02</a:t>
              </a:r>
              <a:endParaRPr lang="zh-CN" altLang="en-US" sz="6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 name="TextBox 16"/>
            <p:cNvSpPr txBox="1"/>
            <p:nvPr/>
          </p:nvSpPr>
          <p:spPr>
            <a:xfrm>
              <a:off x="3315751" y="2764207"/>
              <a:ext cx="1474376" cy="350735"/>
            </a:xfrm>
            <a:prstGeom prst="rect">
              <a:avLst/>
            </a:prstGeom>
            <a:noFill/>
          </p:spPr>
          <p:txBody>
            <a:bodyPr wrap="square" rtlCol="0">
              <a:spAutoFit/>
            </a:bodyPr>
            <a:lstStyle/>
            <a:p>
              <a:pPr algn="ctr"/>
              <a:endParaRPr lang="zh-CN" altLang="en-US" sz="156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169670" y="1532890"/>
            <a:ext cx="9852660" cy="492887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1109345" y="887730"/>
            <a:ext cx="4500245" cy="645160"/>
          </a:xfrm>
          <a:prstGeom prst="rect">
            <a:avLst/>
          </a:prstGeom>
        </p:spPr>
        <p:txBody>
          <a:bodyPr wrap="square">
            <a:spAutoFit/>
          </a:bodyPr>
          <a:lstStyle/>
          <a:p>
            <a:pPr algn="l"/>
            <a:r>
              <a:rPr lang="en-US" altLang="zh-CN" sz="3600" dirty="0" smtClean="0">
                <a:solidFill>
                  <a:srgbClr val="0067B0"/>
                </a:solidFill>
                <a:ea typeface="微软雅黑" panose="020B0503020204020204" pitchFamily="34" charset="-122"/>
                <a:sym typeface="Arial" panose="020B0604020202020204" pitchFamily="34" charset="0"/>
              </a:rPr>
              <a:t>functional requirement</a:t>
            </a:r>
            <a:endParaRPr lang="en-US" altLang="zh-CN" sz="3600" dirty="0" smtClean="0">
              <a:solidFill>
                <a:srgbClr val="0067B0"/>
              </a:solidFill>
              <a:ea typeface="微软雅黑" panose="020B0503020204020204" pitchFamily="34" charset="-122"/>
              <a:sym typeface="Arial" panose="020B0604020202020204" pitchFamily="34" charset="0"/>
            </a:endParaRPr>
          </a:p>
        </p:txBody>
      </p:sp>
      <p:grpSp>
        <p:nvGrpSpPr>
          <p:cNvPr id="3" name="组合 2"/>
          <p:cNvGrpSpPr/>
          <p:nvPr/>
        </p:nvGrpSpPr>
        <p:grpSpPr>
          <a:xfrm>
            <a:off x="-97790" y="85090"/>
            <a:ext cx="3484245" cy="658495"/>
            <a:chOff x="4163958" y="3004176"/>
            <a:chExt cx="3682674" cy="657233"/>
          </a:xfrm>
        </p:grpSpPr>
        <p:sp>
          <p:nvSpPr>
            <p:cNvPr id="4"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TextBox 4"/>
            <p:cNvSpPr txBox="1"/>
            <p:nvPr/>
          </p:nvSpPr>
          <p:spPr>
            <a:xfrm>
              <a:off x="4163958" y="3004176"/>
              <a:ext cx="3333898" cy="579911"/>
            </a:xfrm>
            <a:prstGeom prst="rect">
              <a:avLst/>
            </a:prstGeom>
            <a:noFill/>
          </p:spPr>
          <p:txBody>
            <a:bodyPr wrap="square" lIns="89770" tIns="44885" rIns="89770" bIns="44885" rtlCol="0">
              <a:spAutoFit/>
            </a:bodyPr>
            <a:p>
              <a:pPr algn="ctr"/>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000" b="1" dirty="0" smtClean="0">
                  <a:solidFill>
                    <a:srgbClr val="E87071"/>
                  </a:solidFill>
                  <a:latin typeface="方正黑体简体" panose="02010601030101010101" pitchFamily="2" charset="-122"/>
                  <a:ea typeface="方正黑体简体" panose="02010601030101010101" pitchFamily="2" charset="-122"/>
                  <a:sym typeface="+mn-ea"/>
                </a:rPr>
                <a:t>Function illustration</a:t>
              </a:r>
              <a:endParaRPr lang="zh-CN" altLang="en-US" sz="2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8"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9"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11" name="文本框 10"/>
          <p:cNvSpPr txBox="1"/>
          <p:nvPr/>
        </p:nvSpPr>
        <p:spPr>
          <a:xfrm>
            <a:off x="1304290" y="2012315"/>
            <a:ext cx="9718040" cy="3969385"/>
          </a:xfrm>
          <a:prstGeom prst="rect">
            <a:avLst/>
          </a:prstGeom>
          <a:noFill/>
        </p:spPr>
        <p:txBody>
          <a:bodyPr wrap="square" rtlCol="0" anchor="t">
            <a:spAutoFit/>
          </a:bodyPr>
          <a:p>
            <a:pPr algn="l" fontAlgn="auto">
              <a:lnSpc>
                <a:spcPct val="150000"/>
              </a:lnSpc>
            </a:pPr>
            <a:r>
              <a:rPr lang="en-US" altLang="zh-CN" sz="2400">
                <a:latin typeface="+mn-ea"/>
              </a:rPr>
              <a:t>    </a:t>
            </a:r>
            <a:r>
              <a:rPr lang="zh-CN" altLang="en-US" sz="2400">
                <a:latin typeface="+mn-ea"/>
              </a:rPr>
              <a:t>The system provides customers with ticket booking, refund and other related content and management.It provides accurate, precise and rapid air ticket sales information for decision makers of enterprises, provides convenience for passengers to travel, facilitates airport staff to manage air ticket information, and improves the work efficiency of airport staff in air ticket management.</a:t>
            </a:r>
            <a:endParaRPr lang="zh-CN" altLang="en-US" sz="240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749300" y="1532890"/>
            <a:ext cx="10783570" cy="492887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659130" y="887730"/>
            <a:ext cx="6173470" cy="645160"/>
          </a:xfrm>
          <a:prstGeom prst="rect">
            <a:avLst/>
          </a:prstGeom>
        </p:spPr>
        <p:txBody>
          <a:bodyPr wrap="square">
            <a:spAutoFit/>
          </a:bodyPr>
          <a:lstStyle/>
          <a:p>
            <a:pPr algn="l"/>
            <a:r>
              <a:rPr lang="en-US" altLang="zh-CN" sz="3600" dirty="0" smtClean="0">
                <a:solidFill>
                  <a:srgbClr val="0067B0"/>
                </a:solidFill>
                <a:ea typeface="微软雅黑" panose="020B0503020204020204" pitchFamily="34" charset="-122"/>
                <a:sym typeface="+mn-ea"/>
              </a:rPr>
              <a:t>non-functional requirements</a:t>
            </a:r>
            <a:endParaRPr lang="en-US" altLang="zh-CN" sz="3600" dirty="0" smtClean="0">
              <a:solidFill>
                <a:srgbClr val="0067B0"/>
              </a:solidFill>
              <a:ea typeface="微软雅黑" panose="020B0503020204020204" pitchFamily="34" charset="-122"/>
              <a:sym typeface="Arial" panose="020B0604020202020204" pitchFamily="34" charset="0"/>
            </a:endParaRPr>
          </a:p>
        </p:txBody>
      </p:sp>
      <p:grpSp>
        <p:nvGrpSpPr>
          <p:cNvPr id="3" name="组合 2"/>
          <p:cNvGrpSpPr/>
          <p:nvPr/>
        </p:nvGrpSpPr>
        <p:grpSpPr>
          <a:xfrm>
            <a:off x="-97790" y="85090"/>
            <a:ext cx="3484245" cy="658495"/>
            <a:chOff x="4163958" y="3004176"/>
            <a:chExt cx="3682674" cy="657233"/>
          </a:xfrm>
        </p:grpSpPr>
        <p:sp>
          <p:nvSpPr>
            <p:cNvPr id="4"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TextBox 4"/>
            <p:cNvSpPr txBox="1"/>
            <p:nvPr/>
          </p:nvSpPr>
          <p:spPr>
            <a:xfrm>
              <a:off x="4163958" y="3004176"/>
              <a:ext cx="3333898" cy="579911"/>
            </a:xfrm>
            <a:prstGeom prst="rect">
              <a:avLst/>
            </a:prstGeom>
            <a:noFill/>
          </p:spPr>
          <p:txBody>
            <a:bodyPr wrap="square" lIns="89770" tIns="44885" rIns="89770" bIns="44885" rtlCol="0">
              <a:spAutoFit/>
            </a:bodyPr>
            <a:p>
              <a:pPr algn="ctr"/>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000" b="1" dirty="0" smtClean="0">
                  <a:solidFill>
                    <a:srgbClr val="E87071"/>
                  </a:solidFill>
                  <a:latin typeface="方正黑体简体" panose="02010601030101010101" pitchFamily="2" charset="-122"/>
                  <a:ea typeface="方正黑体简体" panose="02010601030101010101" pitchFamily="2" charset="-122"/>
                  <a:sym typeface="+mn-ea"/>
                </a:rPr>
                <a:t>Function illustration</a:t>
              </a:r>
              <a:endParaRPr lang="zh-CN" altLang="en-US" sz="2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8"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9"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11" name="文本框 10"/>
          <p:cNvSpPr txBox="1"/>
          <p:nvPr/>
        </p:nvSpPr>
        <p:spPr>
          <a:xfrm>
            <a:off x="749300" y="1626235"/>
            <a:ext cx="10783570" cy="4742815"/>
          </a:xfrm>
          <a:prstGeom prst="rect">
            <a:avLst/>
          </a:prstGeom>
          <a:noFill/>
        </p:spPr>
        <p:txBody>
          <a:bodyPr wrap="square" rtlCol="0" anchor="t">
            <a:spAutoFit/>
          </a:bodyPr>
          <a:p>
            <a:pPr algn="l" fontAlgn="auto">
              <a:lnSpc>
                <a:spcPct val="140000"/>
              </a:lnSpc>
            </a:pPr>
            <a:r>
              <a:rPr lang="en-US" altLang="zh-CN" sz="2400" b="1">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The system's page requirements: in order to facilitate visitors to browse </a:t>
            </a:r>
            <a:r>
              <a:rPr lang="en-US" altLang="zh-CN" sz="2400">
                <a:latin typeface="宋体" panose="02010600030101010101" pitchFamily="2" charset="-122"/>
                <a:ea typeface="宋体" panose="02010600030101010101" pitchFamily="2" charset="-122"/>
              </a:rPr>
              <a:t>the</a:t>
            </a:r>
            <a:r>
              <a:rPr lang="zh-CN" altLang="en-US" sz="2400">
                <a:latin typeface="宋体" panose="02010600030101010101" pitchFamily="2" charset="-122"/>
                <a:ea typeface="宋体" panose="02010600030101010101" pitchFamily="2" charset="-122"/>
              </a:rPr>
              <a:t> website, the system is required to have friendly interface design, appropriate layout, good vision, practical system functions and simple operation.</a:t>
            </a:r>
            <a:endParaRPr lang="zh-CN" altLang="en-US" sz="2400">
              <a:latin typeface="宋体" panose="02010600030101010101" pitchFamily="2" charset="-122"/>
              <a:ea typeface="宋体" panose="02010600030101010101" pitchFamily="2" charset="-122"/>
            </a:endParaRPr>
          </a:p>
          <a:p>
            <a:pPr algn="l" fontAlgn="auto">
              <a:lnSpc>
                <a:spcPct val="140000"/>
              </a:lnSpc>
            </a:pPr>
            <a:endParaRPr lang="zh-CN" altLang="en-US" sz="2400">
              <a:latin typeface="+mn-ea"/>
            </a:endParaRPr>
          </a:p>
          <a:p>
            <a:pPr algn="l" fontAlgn="auto">
              <a:lnSpc>
                <a:spcPct val="140000"/>
              </a:lnSpc>
            </a:pPr>
            <a:r>
              <a:rPr lang="zh-CN" altLang="en-US" sz="2400">
                <a:latin typeface="+mn-ea"/>
              </a:rPr>
              <a:t>     </a:t>
            </a:r>
            <a:r>
              <a:rPr lang="zh-CN" altLang="en-US" sz="2400">
                <a:latin typeface="宋体" panose="02010600030101010101" pitchFamily="2" charset="-122"/>
                <a:ea typeface="宋体" panose="02010600030101010101" pitchFamily="2" charset="-122"/>
              </a:rPr>
              <a:t>Reliability Requirement: Reliability is the basic requirement for software.  The designed system needs to run smoothly and cannot stop responding after running for a period of time. Therefore, the reliability requirement is crucial.</a:t>
            </a:r>
            <a:endParaRPr lang="zh-CN" altLang="en-US"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169670" y="1532890"/>
            <a:ext cx="9852660" cy="492887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1029335" y="887730"/>
            <a:ext cx="6173470" cy="645160"/>
          </a:xfrm>
          <a:prstGeom prst="rect">
            <a:avLst/>
          </a:prstGeom>
        </p:spPr>
        <p:txBody>
          <a:bodyPr wrap="square">
            <a:spAutoFit/>
          </a:bodyPr>
          <a:lstStyle/>
          <a:p>
            <a:pPr algn="l"/>
            <a:r>
              <a:rPr lang="en-US" altLang="zh-CN" sz="3600" dirty="0" smtClean="0">
                <a:solidFill>
                  <a:srgbClr val="0067B0"/>
                </a:solidFill>
                <a:ea typeface="微软雅黑" panose="020B0503020204020204" pitchFamily="34" charset="-122"/>
                <a:sym typeface="+mn-ea"/>
              </a:rPr>
              <a:t>non-functional requirements</a:t>
            </a:r>
            <a:endParaRPr lang="en-US" altLang="zh-CN" sz="3600" dirty="0" smtClean="0">
              <a:solidFill>
                <a:srgbClr val="0067B0"/>
              </a:solidFill>
              <a:ea typeface="微软雅黑" panose="020B0503020204020204" pitchFamily="34" charset="-122"/>
              <a:sym typeface="Arial" panose="020B0604020202020204" pitchFamily="34" charset="0"/>
            </a:endParaRPr>
          </a:p>
        </p:txBody>
      </p:sp>
      <p:grpSp>
        <p:nvGrpSpPr>
          <p:cNvPr id="3" name="组合 2"/>
          <p:cNvGrpSpPr/>
          <p:nvPr/>
        </p:nvGrpSpPr>
        <p:grpSpPr>
          <a:xfrm>
            <a:off x="-97790" y="85090"/>
            <a:ext cx="3484245" cy="658495"/>
            <a:chOff x="4163958" y="3004176"/>
            <a:chExt cx="3682674" cy="657233"/>
          </a:xfrm>
        </p:grpSpPr>
        <p:sp>
          <p:nvSpPr>
            <p:cNvPr id="4"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TextBox 4"/>
            <p:cNvSpPr txBox="1"/>
            <p:nvPr/>
          </p:nvSpPr>
          <p:spPr>
            <a:xfrm>
              <a:off x="4163958" y="3004176"/>
              <a:ext cx="3333898" cy="579911"/>
            </a:xfrm>
            <a:prstGeom prst="rect">
              <a:avLst/>
            </a:prstGeom>
            <a:noFill/>
          </p:spPr>
          <p:txBody>
            <a:bodyPr wrap="square" lIns="89770" tIns="44885" rIns="89770" bIns="44885" rtlCol="0">
              <a:spAutoFit/>
            </a:bodyPr>
            <a:p>
              <a:pPr algn="ctr"/>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000" b="1" dirty="0" smtClean="0">
                  <a:solidFill>
                    <a:srgbClr val="E87071"/>
                  </a:solidFill>
                  <a:latin typeface="方正黑体简体" panose="02010601030101010101" pitchFamily="2" charset="-122"/>
                  <a:ea typeface="方正黑体简体" panose="02010601030101010101" pitchFamily="2" charset="-122"/>
                  <a:sym typeface="+mn-ea"/>
                </a:rPr>
                <a:t>Function illustration</a:t>
              </a:r>
              <a:endParaRPr lang="zh-CN" altLang="en-US" sz="2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8"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9"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11" name="文本框 10"/>
          <p:cNvSpPr txBox="1"/>
          <p:nvPr/>
        </p:nvSpPr>
        <p:spPr>
          <a:xfrm>
            <a:off x="1304290" y="1736090"/>
            <a:ext cx="9718040" cy="4523105"/>
          </a:xfrm>
          <a:prstGeom prst="rect">
            <a:avLst/>
          </a:prstGeom>
          <a:noFill/>
        </p:spPr>
        <p:txBody>
          <a:bodyPr wrap="square" rtlCol="0" anchor="t">
            <a:spAutoFit/>
          </a:bodyPr>
          <a:p>
            <a:pPr algn="l" fontAlgn="auto">
              <a:lnSpc>
                <a:spcPct val="150000"/>
              </a:lnSpc>
            </a:pPr>
            <a:r>
              <a:rPr lang="en-US" altLang="zh-CN" sz="2400">
                <a:latin typeface="+mn-ea"/>
              </a:rPr>
              <a:t>    </a:t>
            </a:r>
            <a:r>
              <a:rPr lang="zh-CN" altLang="en-US" sz="2400">
                <a:latin typeface="+mn-ea"/>
              </a:rPr>
              <a:t>Portability Requirement: The design of air ticket reservation system can run normally after the software configuration is correctly installed.</a:t>
            </a:r>
            <a:r>
              <a:rPr lang="zh-CN" altLang="en-US" sz="2400">
                <a:latin typeface="+mn-ea"/>
              </a:rPr>
              <a:t> </a:t>
            </a:r>
            <a:endParaRPr lang="zh-CN" altLang="en-US" sz="2400">
              <a:latin typeface="+mn-ea"/>
            </a:endParaRPr>
          </a:p>
          <a:p>
            <a:pPr algn="l" fontAlgn="auto">
              <a:lnSpc>
                <a:spcPct val="150000"/>
              </a:lnSpc>
            </a:pPr>
            <a:endParaRPr lang="zh-CN" altLang="en-US" sz="2400">
              <a:latin typeface="+mn-ea"/>
            </a:endParaRPr>
          </a:p>
          <a:p>
            <a:pPr algn="l" fontAlgn="auto">
              <a:lnSpc>
                <a:spcPct val="150000"/>
              </a:lnSpc>
            </a:pPr>
            <a:r>
              <a:rPr lang="zh-CN" altLang="en-US" sz="2400">
                <a:latin typeface="+mn-ea"/>
              </a:rPr>
              <a:t>    Security requirements of the system: a large amount of relevant data is stored in the system, and some of the information is confidential, so security measures need to be taken.</a:t>
            </a:r>
            <a:endParaRPr lang="zh-CN" altLang="en-US" sz="240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122680" y="1450340"/>
            <a:ext cx="8971280" cy="533908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812897" y="829291"/>
            <a:ext cx="2488211" cy="706755"/>
          </a:xfrm>
          <a:prstGeom prst="rect">
            <a:avLst/>
          </a:prstGeom>
        </p:spPr>
        <p:txBody>
          <a:bodyPr wrap="square">
            <a:spAutoFit/>
          </a:bodyPr>
          <a:lstStyle/>
          <a:p>
            <a:pPr algn="ctr"/>
            <a:r>
              <a:rPr lang="en-US" altLang="zh-CN" sz="4000" dirty="0" smtClean="0">
                <a:solidFill>
                  <a:srgbClr val="0067B0"/>
                </a:solidFill>
                <a:ea typeface="微软雅黑" panose="020B0503020204020204" pitchFamily="34" charset="-122"/>
                <a:sym typeface="Arial" panose="020B0604020202020204" pitchFamily="34" charset="0"/>
              </a:rPr>
              <a:t>Structure</a:t>
            </a:r>
            <a:endParaRPr lang="zh-CN" altLang="en-US" sz="1600" kern="0" dirty="0">
              <a:solidFill>
                <a:srgbClr val="03A9F5"/>
              </a:solidFill>
              <a:ea typeface="微软雅黑" panose="020B0503020204020204" pitchFamily="34" charset="-122"/>
              <a:sym typeface="Arial" panose="020B0604020202020204" pitchFamily="34" charset="0"/>
            </a:endParaRPr>
          </a:p>
        </p:txBody>
      </p:sp>
      <p:grpSp>
        <p:nvGrpSpPr>
          <p:cNvPr id="3" name="组合 2"/>
          <p:cNvGrpSpPr/>
          <p:nvPr/>
        </p:nvGrpSpPr>
        <p:grpSpPr>
          <a:xfrm>
            <a:off x="-97790" y="85090"/>
            <a:ext cx="3484245" cy="658495"/>
            <a:chOff x="4163958" y="3004176"/>
            <a:chExt cx="3682674" cy="657233"/>
          </a:xfrm>
        </p:grpSpPr>
        <p:sp>
          <p:nvSpPr>
            <p:cNvPr id="4"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TextBox 4"/>
            <p:cNvSpPr txBox="1"/>
            <p:nvPr/>
          </p:nvSpPr>
          <p:spPr>
            <a:xfrm>
              <a:off x="4163958" y="3004176"/>
              <a:ext cx="3333898" cy="579911"/>
            </a:xfrm>
            <a:prstGeom prst="rect">
              <a:avLst/>
            </a:prstGeom>
            <a:noFill/>
          </p:spPr>
          <p:txBody>
            <a:bodyPr wrap="square" lIns="89770" tIns="44885" rIns="89770" bIns="44885" rtlCol="0">
              <a:spAutoFit/>
            </a:bodyPr>
            <a:p>
              <a:pPr algn="ctr"/>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000" b="1" dirty="0" smtClean="0">
                  <a:solidFill>
                    <a:srgbClr val="E87071"/>
                  </a:solidFill>
                  <a:latin typeface="方正黑体简体" panose="02010601030101010101" pitchFamily="2" charset="-122"/>
                  <a:ea typeface="方正黑体简体" panose="02010601030101010101" pitchFamily="2" charset="-122"/>
                  <a:sym typeface="+mn-ea"/>
                </a:rPr>
                <a:t>Function illustration</a:t>
              </a:r>
              <a:endParaRPr lang="zh-CN" altLang="en-US" sz="2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8"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9"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pic>
        <p:nvPicPr>
          <p:cNvPr id="10" name="图片 9" descr="U8T3~1JDT7~KF@]T_2G(9ND"/>
          <p:cNvPicPr>
            <a:picLocks noChangeAspect="1"/>
          </p:cNvPicPr>
          <p:nvPr/>
        </p:nvPicPr>
        <p:blipFill>
          <a:blip r:embed="rId1"/>
          <a:stretch>
            <a:fillRect/>
          </a:stretch>
        </p:blipFill>
        <p:spPr>
          <a:xfrm>
            <a:off x="1983740" y="1636395"/>
            <a:ext cx="7529195" cy="4956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11">
      <a:dk1>
        <a:sysClr val="windowText" lastClr="000000"/>
      </a:dk1>
      <a:lt1>
        <a:sysClr val="window" lastClr="FFFFFF"/>
      </a:lt1>
      <a:dk2>
        <a:srgbClr val="44546A"/>
      </a:dk2>
      <a:lt2>
        <a:srgbClr val="E7E6E6"/>
      </a:lt2>
      <a:accent1>
        <a:srgbClr val="E87071"/>
      </a:accent1>
      <a:accent2>
        <a:srgbClr val="404040"/>
      </a:accent2>
      <a:accent3>
        <a:srgbClr val="E87071"/>
      </a:accent3>
      <a:accent4>
        <a:srgbClr val="404040"/>
      </a:accent4>
      <a:accent5>
        <a:srgbClr val="E87071"/>
      </a:accent5>
      <a:accent6>
        <a:srgbClr val="40404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2750</Words>
  <Application>WPS 演示</Application>
  <PresentationFormat>宽屏</PresentationFormat>
  <Paragraphs>120</Paragraphs>
  <Slides>14</Slides>
  <Notes>11</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方正黑体简体</vt:lpstr>
      <vt:lpstr>Arial Unicode MS</vt:lpstr>
      <vt:lpstr>微软雅黑</vt:lpstr>
      <vt:lpstr>Calibri</vt:lpstr>
      <vt:lpstr>Calibri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殷鹏飞</cp:lastModifiedBy>
  <cp:revision>55</cp:revision>
  <dcterms:created xsi:type="dcterms:W3CDTF">2018-09-28T07:13:00Z</dcterms:created>
  <dcterms:modified xsi:type="dcterms:W3CDTF">2020-04-07T13:06:08Z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