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85" r:id="rId2"/>
    <p:sldId id="287" r:id="rId3"/>
    <p:sldId id="286" r:id="rId4"/>
    <p:sldId id="28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60" autoAdjust="0"/>
  </p:normalViewPr>
  <p:slideViewPr>
    <p:cSldViewPr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4203F-098F-48E3-88C5-C016963B1F41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7510F-B96E-4BBA-AA22-E49581996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93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1588" y="2444752"/>
            <a:ext cx="9153526" cy="1857375"/>
          </a:xfrm>
          <a:prstGeom prst="rect">
            <a:avLst/>
          </a:prstGeom>
          <a:solidFill>
            <a:srgbClr val="808080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081213" y="2444750"/>
            <a:ext cx="4344987" cy="93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algn="l">
              <a:buFont typeface="Arial" pitchFamily="34" charset="0"/>
              <a:buNone/>
              <a:defRPr sz="4000">
                <a:solidFill>
                  <a:srgbClr val="E71E17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>
                <a:sym typeface="Arial" pitchFamily="34" charset="0"/>
              </a:rPr>
              <a:t>编辑标题</a:t>
            </a:r>
            <a:endParaRPr lang="zh-CN" altLang="zh-CN" noProof="0" dirty="0">
              <a:sym typeface="Arial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79626" y="3384552"/>
            <a:ext cx="5757863" cy="9175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800">
                <a:solidFill>
                  <a:schemeClr val="bg2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>
                <a:sym typeface="Arial" pitchFamily="34" charset="0"/>
              </a:rPr>
              <a:t>单击此处编辑母版副标题样式</a:t>
            </a:r>
            <a:endParaRPr lang="zh-CN" altLang="zh-CN" noProof="0" dirty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782639"/>
            <a:ext cx="2163366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72" y="3516313"/>
            <a:ext cx="2437209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94" y="1981200"/>
            <a:ext cx="1464469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475" y="646546"/>
            <a:ext cx="7364913" cy="787400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00545" y="1764633"/>
            <a:ext cx="7787843" cy="3996405"/>
          </a:xfrm>
        </p:spPr>
        <p:txBody>
          <a:bodyPr/>
          <a:lstStyle>
            <a:lvl1pPr fontAlgn="base" latinLnBrk="0">
              <a:spcBef>
                <a:spcPts val="1800"/>
              </a:spcBef>
              <a:buFont typeface="Wingdings" charset="0"/>
              <a:buChar char="n"/>
              <a:defRPr sz="3200" b="0">
                <a:solidFill>
                  <a:schemeClr val="tx1"/>
                </a:solidFill>
                <a:latin typeface="+mn-lt"/>
                <a:ea typeface="仿宋_GB2312" charset="0"/>
              </a:defRPr>
            </a:lvl1pPr>
            <a:lvl2pPr fontAlgn="base" latinLnBrk="0">
              <a:spcBef>
                <a:spcPts val="1800"/>
              </a:spcBef>
              <a:buFont typeface="Wingdings" charset="0"/>
              <a:buChar char="Ø"/>
              <a:defRPr sz="2800" b="1">
                <a:solidFill>
                  <a:schemeClr val="tx1"/>
                </a:solidFill>
                <a:latin typeface="+mn-lt"/>
                <a:ea typeface="仿宋_GB2312" charset="0"/>
              </a:defRPr>
            </a:lvl2pPr>
            <a:lvl3pPr marL="914400" indent="0">
              <a:buNone/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" y="-23445"/>
            <a:ext cx="1341059" cy="1788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475" y="646546"/>
            <a:ext cx="7364913" cy="787400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764633"/>
            <a:ext cx="3815471" cy="3996405"/>
          </a:xfrm>
        </p:spPr>
        <p:txBody>
          <a:bodyPr/>
          <a:lstStyle>
            <a:lvl1pPr fontAlgn="base" latinLnBrk="0">
              <a:spcBef>
                <a:spcPts val="1800"/>
              </a:spcBef>
              <a:buFont typeface="Wingdings" charset="0"/>
              <a:buChar char="n"/>
              <a:defRPr sz="3200" b="0">
                <a:solidFill>
                  <a:schemeClr val="tx1"/>
                </a:solidFill>
                <a:latin typeface="+mn-lt"/>
                <a:ea typeface="仿宋_GB2312" charset="0"/>
              </a:defRPr>
            </a:lvl1pPr>
            <a:lvl2pPr fontAlgn="base" latinLnBrk="0">
              <a:spcBef>
                <a:spcPts val="1800"/>
              </a:spcBef>
              <a:buFont typeface="Wingdings" charset="0"/>
              <a:buChar char="Ø"/>
              <a:defRPr sz="2800" b="1">
                <a:solidFill>
                  <a:schemeClr val="tx1"/>
                </a:solidFill>
                <a:latin typeface="+mn-lt"/>
                <a:ea typeface="仿宋_GB2312" charset="0"/>
              </a:defRPr>
            </a:lvl2pPr>
            <a:lvl3pPr marL="914400" indent="0">
              <a:buNone/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" y="-23445"/>
            <a:ext cx="1341059" cy="178807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24860B7-9290-4735-8ACD-5E6CA669F5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93356" y="1748970"/>
            <a:ext cx="3815471" cy="3996405"/>
          </a:xfrm>
        </p:spPr>
        <p:txBody>
          <a:bodyPr/>
          <a:lstStyle>
            <a:lvl1pPr fontAlgn="base" latinLnBrk="0">
              <a:spcBef>
                <a:spcPts val="1800"/>
              </a:spcBef>
              <a:buFont typeface="Wingdings" charset="0"/>
              <a:buChar char="n"/>
              <a:defRPr sz="3200" b="0">
                <a:solidFill>
                  <a:schemeClr val="tx1"/>
                </a:solidFill>
                <a:latin typeface="+mn-lt"/>
                <a:ea typeface="仿宋_GB2312" charset="0"/>
              </a:defRPr>
            </a:lvl1pPr>
            <a:lvl2pPr fontAlgn="base" latinLnBrk="0">
              <a:spcBef>
                <a:spcPts val="1800"/>
              </a:spcBef>
              <a:buFont typeface="Wingdings" charset="0"/>
              <a:buChar char="Ø"/>
              <a:defRPr sz="2800" b="1">
                <a:solidFill>
                  <a:schemeClr val="tx1"/>
                </a:solidFill>
                <a:latin typeface="+mn-lt"/>
                <a:ea typeface="仿宋_GB2312" charset="0"/>
              </a:defRPr>
            </a:lvl2pPr>
            <a:lvl3pPr marL="914400" indent="0">
              <a:buNone/>
              <a:defRPr sz="18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9314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84" y="-23445"/>
            <a:ext cx="1341059" cy="1788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0585" y="274638"/>
            <a:ext cx="726621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94114"/>
            <a:ext cx="8229600" cy="42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ea"/>
          <a:ea typeface="+mj-ea"/>
          <a:cs typeface="+mj-cs"/>
          <a:sym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457200" indent="-457200" algn="l" rtl="0" eaLnBrk="1" fontAlgn="base" hangingPunct="1">
        <a:lnSpc>
          <a:spcPts val="4200"/>
        </a:lnSpc>
        <a:spcBef>
          <a:spcPts val="600"/>
        </a:spcBef>
        <a:spcAft>
          <a:spcPct val="0"/>
        </a:spcAft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914400" indent="-457200" algn="l" rtl="0" eaLnBrk="1" fontAlgn="base" hangingPunct="1">
        <a:lnSpc>
          <a:spcPts val="4200"/>
        </a:lnSpc>
        <a:spcBef>
          <a:spcPts val="600"/>
        </a:spcBef>
        <a:spcAft>
          <a:spcPct val="0"/>
        </a:spcAft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EB1C-95D3-48AE-A417-E958D9A9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3B94F-EB79-49B6-9C30-C587B900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read job recruitment advertisements below, and design a resume apply for the one that interest 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7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E8804-6E71-4AC5-9F85-4186AFA8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60501-47CA-4D27-89BB-3D962F3E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3E70AB-3B5E-4A48-9BCD-392DB73B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446244"/>
            <a:ext cx="8964488" cy="29427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E93264-202B-4866-8850-829FFAAE65AC}"/>
              </a:ext>
            </a:extLst>
          </p:cNvPr>
          <p:cNvSpPr/>
          <p:nvPr/>
        </p:nvSpPr>
        <p:spPr bwMode="auto">
          <a:xfrm>
            <a:off x="4067944" y="3212976"/>
            <a:ext cx="136815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2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2310-3249-4CBC-BD8D-8782C59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5" y="457127"/>
            <a:ext cx="7364913" cy="787400"/>
          </a:xfrm>
        </p:spPr>
        <p:txBody>
          <a:bodyPr/>
          <a:lstStyle/>
          <a:p>
            <a:r>
              <a:rPr lang="en-US" altLang="zh-CN" dirty="0"/>
              <a:t>Job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6FC1-D137-4EE7-8076-2B5A92A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9AD80F-15D0-494F-AEF8-5FA7613F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3946"/>
            <a:ext cx="8856984" cy="52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0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6450-252C-4EF4-9B98-94AA5DB5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5BF93-E3D1-4912-A908-C9F6CC09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86038-05ED-428C-86FD-7EB90713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7" y="1749680"/>
            <a:ext cx="8312577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2210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自定义 23">
      <a:dk1>
        <a:srgbClr val="000000"/>
      </a:dk1>
      <a:lt1>
        <a:srgbClr val="FFFFFF"/>
      </a:lt1>
      <a:dk2>
        <a:srgbClr val="0CD4CE"/>
      </a:dk2>
      <a:lt2>
        <a:srgbClr val="808080"/>
      </a:lt2>
      <a:accent1>
        <a:srgbClr val="FF0F1C"/>
      </a:accent1>
      <a:accent2>
        <a:srgbClr val="199DBA"/>
      </a:accent2>
      <a:accent3>
        <a:srgbClr val="2FC2FB"/>
      </a:accent3>
      <a:accent4>
        <a:srgbClr val="000000"/>
      </a:accent4>
      <a:accent5>
        <a:srgbClr val="FAAA3C"/>
      </a:accent5>
      <a:accent6>
        <a:srgbClr val="009999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 Working in team</Template>
  <TotalTime>1451</TotalTime>
  <Words>26</Words>
  <Application>Microsoft Office PowerPoint</Application>
  <PresentationFormat>全屏显示(4:3)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仿宋_GB2312</vt:lpstr>
      <vt:lpstr>黑体</vt:lpstr>
      <vt:lpstr>宋体</vt:lpstr>
      <vt:lpstr>Arial</vt:lpstr>
      <vt:lpstr>Calibri</vt:lpstr>
      <vt:lpstr>Wingdings</vt:lpstr>
      <vt:lpstr>1_默认设计模板</vt:lpstr>
      <vt:lpstr>Homework</vt:lpstr>
      <vt:lpstr>Job 1</vt:lpstr>
      <vt:lpstr>Job 2</vt:lpstr>
      <vt:lpstr>Job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bizhou xiong</cp:lastModifiedBy>
  <cp:revision>80</cp:revision>
  <dcterms:created xsi:type="dcterms:W3CDTF">2016-06-22T08:31:56Z</dcterms:created>
  <dcterms:modified xsi:type="dcterms:W3CDTF">2017-10-09T12:57:35Z</dcterms:modified>
</cp:coreProperties>
</file>