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86744eb3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86744eb3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86744eb3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86744eb3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86744eb3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86744eb3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86744eb3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86744eb3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86744eb3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86744eb3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86744eb3c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86744eb3c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Explainable AI: Learning Arguments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May 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project we</a:t>
            </a:r>
            <a:r>
              <a:rPr lang="en"/>
              <a:t> propose to investigate a new approach for learning arguments from data. We aim to make this approach fruitful for the unsupervised machine learning of defeasible arguments by implementing it and evaluating it on real and synthetic data sets.</a:t>
            </a:r>
            <a:endParaRPr/>
          </a:p>
          <a:p>
            <a:pPr indent="0" lvl="0" marL="0" rtl="0" algn="l">
              <a:spcBef>
                <a:spcPts val="1200"/>
              </a:spcBef>
              <a:spcAft>
                <a:spcPts val="1200"/>
              </a:spcAft>
              <a:buNone/>
            </a:pPr>
            <a:r>
              <a:rPr lang="en"/>
              <a:t>Learning arguments is relevant to transparent decision making in domains such as law, public administration, or insurance, as well as to the discovery of scientific explanations.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Outcomes &amp; Conclusion</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idx="1" type="body"/>
          </p:nvPr>
        </p:nvSpPr>
        <p:spPr>
          <a:xfrm>
            <a:off x="1275875" y="956975"/>
            <a:ext cx="7030500" cy="2541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800">
                <a:latin typeface="Maven Pro"/>
                <a:ea typeface="Maven Pro"/>
                <a:cs typeface="Maven Pro"/>
                <a:sym typeface="Maven Pro"/>
              </a:rPr>
              <a:t>Supervisors:</a:t>
            </a:r>
            <a:endParaRPr b="1" sz="2800">
              <a:latin typeface="Maven Pro"/>
              <a:ea typeface="Maven Pro"/>
              <a:cs typeface="Maven Pro"/>
              <a:sym typeface="Maven Pro"/>
            </a:endParaRPr>
          </a:p>
          <a:p>
            <a:pPr indent="0" lvl="0" marL="0" rtl="0" algn="l">
              <a:spcBef>
                <a:spcPts val="1200"/>
              </a:spcBef>
              <a:spcAft>
                <a:spcPts val="0"/>
              </a:spcAft>
              <a:buNone/>
            </a:pPr>
            <a:r>
              <a:rPr b="1" lang="en" sz="2480">
                <a:latin typeface="Maven Pro"/>
                <a:ea typeface="Maven Pro"/>
                <a:cs typeface="Maven Pro"/>
                <a:sym typeface="Maven Pro"/>
              </a:rPr>
              <a:t>Nico Roos</a:t>
            </a:r>
            <a:endParaRPr b="1" sz="2480">
              <a:latin typeface="Maven Pro"/>
              <a:ea typeface="Maven Pro"/>
              <a:cs typeface="Maven Pro"/>
              <a:sym typeface="Maven Pro"/>
            </a:endParaRPr>
          </a:p>
          <a:p>
            <a:pPr indent="0" lvl="0" marL="0" rtl="0" algn="l">
              <a:spcBef>
                <a:spcPts val="1200"/>
              </a:spcBef>
              <a:spcAft>
                <a:spcPts val="0"/>
              </a:spcAft>
              <a:buNone/>
            </a:pPr>
            <a:r>
              <a:rPr b="1" lang="en" sz="2480">
                <a:latin typeface="Maven Pro"/>
                <a:ea typeface="Maven Pro"/>
                <a:cs typeface="Maven Pro"/>
                <a:sym typeface="Maven Pro"/>
              </a:rPr>
              <a:t>Pieter Collins</a:t>
            </a:r>
            <a:endParaRPr b="1" sz="2480">
              <a:latin typeface="Maven Pro"/>
              <a:ea typeface="Maven Pro"/>
              <a:cs typeface="Maven Pro"/>
              <a:sym typeface="Maven Pro"/>
            </a:endParaRPr>
          </a:p>
          <a:p>
            <a:pPr indent="0" lvl="0" marL="0" rtl="0" algn="l">
              <a:spcBef>
                <a:spcPts val="1200"/>
              </a:spcBef>
              <a:spcAft>
                <a:spcPts val="0"/>
              </a:spcAft>
              <a:buNone/>
            </a:pPr>
            <a:r>
              <a:t/>
            </a:r>
            <a:endParaRPr b="1" sz="2800">
              <a:latin typeface="Maven Pro"/>
              <a:ea typeface="Maven Pro"/>
              <a:cs typeface="Maven Pro"/>
              <a:sym typeface="Maven Pro"/>
            </a:endParaRPr>
          </a:p>
          <a:p>
            <a:pPr indent="0" lvl="0" marL="0" rtl="0" algn="l">
              <a:spcBef>
                <a:spcPts val="1200"/>
              </a:spcBef>
              <a:spcAft>
                <a:spcPts val="0"/>
              </a:spcAft>
              <a:buNone/>
            </a:pPr>
            <a:r>
              <a:rPr b="1" lang="en" sz="2800">
                <a:latin typeface="Maven Pro"/>
                <a:ea typeface="Maven Pro"/>
                <a:cs typeface="Maven Pro"/>
                <a:sym typeface="Maven Pro"/>
              </a:rPr>
              <a:t>Presenter:</a:t>
            </a:r>
            <a:endParaRPr b="1" sz="2800">
              <a:latin typeface="Maven Pro"/>
              <a:ea typeface="Maven Pro"/>
              <a:cs typeface="Maven Pro"/>
              <a:sym typeface="Maven Pro"/>
            </a:endParaRPr>
          </a:p>
          <a:p>
            <a:pPr indent="0" lvl="0" marL="0" rtl="0" algn="l">
              <a:spcBef>
                <a:spcPts val="1200"/>
              </a:spcBef>
              <a:spcAft>
                <a:spcPts val="1200"/>
              </a:spcAft>
              <a:buNone/>
            </a:pPr>
            <a:r>
              <a:rPr b="1" lang="en" sz="2480">
                <a:latin typeface="Maven Pro"/>
                <a:ea typeface="Maven Pro"/>
                <a:cs typeface="Maven Pro"/>
                <a:sym typeface="Maven Pro"/>
              </a:rPr>
              <a:t>Sepideh Sharbaf</a:t>
            </a:r>
            <a:endParaRPr b="1" sz="2480">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