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9" r:id="rId2"/>
    <p:sldMasterId id="2147483673" r:id="rId3"/>
  </p:sldMasterIdLst>
  <p:notesMasterIdLst>
    <p:notesMasterId r:id="rId36"/>
  </p:notesMasterIdLst>
  <p:sldIdLst>
    <p:sldId id="348" r:id="rId4"/>
    <p:sldId id="362" r:id="rId5"/>
    <p:sldId id="343" r:id="rId6"/>
    <p:sldId id="310" r:id="rId7"/>
    <p:sldId id="336" r:id="rId8"/>
    <p:sldId id="349" r:id="rId9"/>
    <p:sldId id="352" r:id="rId10"/>
    <p:sldId id="260" r:id="rId11"/>
    <p:sldId id="322" r:id="rId12"/>
    <p:sldId id="327" r:id="rId13"/>
    <p:sldId id="355" r:id="rId14"/>
    <p:sldId id="376" r:id="rId15"/>
    <p:sldId id="356" r:id="rId16"/>
    <p:sldId id="357" r:id="rId17"/>
    <p:sldId id="358" r:id="rId18"/>
    <p:sldId id="354" r:id="rId19"/>
    <p:sldId id="359" r:id="rId20"/>
    <p:sldId id="360" r:id="rId21"/>
    <p:sldId id="319" r:id="rId22"/>
    <p:sldId id="361" r:id="rId23"/>
    <p:sldId id="353" r:id="rId24"/>
    <p:sldId id="366" r:id="rId25"/>
    <p:sldId id="369" r:id="rId26"/>
    <p:sldId id="370" r:id="rId27"/>
    <p:sldId id="371" r:id="rId28"/>
    <p:sldId id="372" r:id="rId29"/>
    <p:sldId id="368" r:id="rId30"/>
    <p:sldId id="373" r:id="rId31"/>
    <p:sldId id="374" r:id="rId32"/>
    <p:sldId id="375" r:id="rId33"/>
    <p:sldId id="367" r:id="rId34"/>
    <p:sldId id="34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2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lood Elhossiny" userId="0ab0a5fa80f9e634" providerId="LiveId" clId="{B2A4B9E7-351F-4C35-A064-E6389F71E7B6}"/>
    <pc:docChg chg="undo custSel addSld delSld modSld">
      <pc:chgData name="Khlood Elhossiny" userId="0ab0a5fa80f9e634" providerId="LiveId" clId="{B2A4B9E7-351F-4C35-A064-E6389F71E7B6}" dt="2022-07-05T05:22:55.478" v="20"/>
      <pc:docMkLst>
        <pc:docMk/>
      </pc:docMkLst>
      <pc:sldChg chg="modSp add del mod">
        <pc:chgData name="Khlood Elhossiny" userId="0ab0a5fa80f9e634" providerId="LiveId" clId="{B2A4B9E7-351F-4C35-A064-E6389F71E7B6}" dt="2022-07-05T05:21:51.718" v="14" actId="2696"/>
        <pc:sldMkLst>
          <pc:docMk/>
          <pc:sldMk cId="184736873" sldId="322"/>
        </pc:sldMkLst>
        <pc:spChg chg="mod">
          <ac:chgData name="Khlood Elhossiny" userId="0ab0a5fa80f9e634" providerId="LiveId" clId="{B2A4B9E7-351F-4C35-A064-E6389F71E7B6}" dt="2022-07-05T05:20:01.890" v="6" actId="20577"/>
          <ac:spMkLst>
            <pc:docMk/>
            <pc:sldMk cId="184736873" sldId="322"/>
            <ac:spMk id="99" creationId="{F41790DC-4B8D-4C0A-8668-0DCDD45581F0}"/>
          </ac:spMkLst>
        </pc:spChg>
      </pc:sldChg>
      <pc:sldChg chg="add del">
        <pc:chgData name="Khlood Elhossiny" userId="0ab0a5fa80f9e634" providerId="LiveId" clId="{B2A4B9E7-351F-4C35-A064-E6389F71E7B6}" dt="2022-07-05T05:21:50.684" v="12"/>
        <pc:sldMkLst>
          <pc:docMk/>
          <pc:sldMk cId="1206305868" sldId="322"/>
        </pc:sldMkLst>
      </pc:sldChg>
      <pc:sldChg chg="modSp mod">
        <pc:chgData name="Khlood Elhossiny" userId="0ab0a5fa80f9e634" providerId="LiveId" clId="{B2A4B9E7-351F-4C35-A064-E6389F71E7B6}" dt="2022-07-05T05:18:36.687" v="3"/>
        <pc:sldMkLst>
          <pc:docMk/>
          <pc:sldMk cId="4005271684" sldId="336"/>
        </pc:sldMkLst>
        <pc:spChg chg="mod">
          <ac:chgData name="Khlood Elhossiny" userId="0ab0a5fa80f9e634" providerId="LiveId" clId="{B2A4B9E7-351F-4C35-A064-E6389F71E7B6}" dt="2022-07-05T05:18:36.687" v="3"/>
          <ac:spMkLst>
            <pc:docMk/>
            <pc:sldMk cId="4005271684" sldId="336"/>
            <ac:spMk id="12" creationId="{1DB7A0B3-ED9B-414E-9B79-B706EEDC6C6C}"/>
          </ac:spMkLst>
        </pc:spChg>
      </pc:sldChg>
      <pc:sldChg chg="modTransition">
        <pc:chgData name="Khlood Elhossiny" userId="0ab0a5fa80f9e634" providerId="LiveId" clId="{B2A4B9E7-351F-4C35-A064-E6389F71E7B6}" dt="2022-07-05T05:22:55.478" v="20"/>
        <pc:sldMkLst>
          <pc:docMk/>
          <pc:sldMk cId="1874815660" sldId="343"/>
        </pc:sldMkLst>
      </pc:sldChg>
      <pc:sldChg chg="del">
        <pc:chgData name="Khlood Elhossiny" userId="0ab0a5fa80f9e634" providerId="LiveId" clId="{B2A4B9E7-351F-4C35-A064-E6389F71E7B6}" dt="2022-07-05T05:21:55.404" v="15" actId="2696"/>
        <pc:sldMkLst>
          <pc:docMk/>
          <pc:sldMk cId="991910994" sldId="362"/>
        </pc:sldMkLst>
      </pc:sldChg>
      <pc:sldChg chg="add">
        <pc:chgData name="Khlood Elhossiny" userId="0ab0a5fa80f9e634" providerId="LiveId" clId="{B2A4B9E7-351F-4C35-A064-E6389F71E7B6}" dt="2022-07-05T05:21:58.961" v="16"/>
        <pc:sldMkLst>
          <pc:docMk/>
          <pc:sldMk cId="2260585499" sldId="362"/>
        </pc:sldMkLst>
      </pc:sldChg>
      <pc:sldChg chg="new add del">
        <pc:chgData name="Khlood Elhossiny" userId="0ab0a5fa80f9e634" providerId="LiveId" clId="{B2A4B9E7-351F-4C35-A064-E6389F71E7B6}" dt="2022-07-05T05:21:51.192" v="13" actId="680"/>
        <pc:sldMkLst>
          <pc:docMk/>
          <pc:sldMk cId="503299844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4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1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2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7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706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095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285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6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144B441-6BC4-4072-8350-58C240B93C1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8027" y="1357544"/>
            <a:ext cx="3888292" cy="4761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8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98" r:id="rId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76" r:id="rId3"/>
    <p:sldLayoutId id="2147483678" r:id="rId4"/>
    <p:sldLayoutId id="2147483691" r:id="rId5"/>
    <p:sldLayoutId id="2147483692" r:id="rId6"/>
    <p:sldLayoutId id="2147483693" r:id="rId7"/>
    <p:sldLayoutId id="2147483684" r:id="rId8"/>
    <p:sldLayoutId id="2147483695" r:id="rId9"/>
    <p:sldLayoutId id="2147483694" r:id="rId10"/>
    <p:sldLayoutId id="2147483696" r:id="rId11"/>
    <p:sldLayoutId id="2147483697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Relationship Id="rId9" Type="http://schemas.openxmlformats.org/officeDocument/2006/relationships/image" Target="../media/image3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66301" y="950409"/>
            <a:ext cx="6412817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Learning Lantern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Web Based 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Learning Management</a:t>
            </a:r>
            <a:endParaRPr lang="ar-EG" sz="3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 System Project</a:t>
            </a:r>
          </a:p>
          <a:p>
            <a:pPr algn="r"/>
            <a:endParaRPr lang="ar-EG" sz="3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Supervised by: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Dr. Mustafa Salem Abu-Bakr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65764" y="5355987"/>
            <a:ext cx="40801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Faculty of Computer and Information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Assiut University </a:t>
            </a:r>
          </a:p>
        </p:txBody>
      </p:sp>
    </p:spTree>
    <p:extLst>
      <p:ext uri="{BB962C8B-B14F-4D97-AF65-F5344CB8AC3E}">
        <p14:creationId xmlns:p14="http://schemas.microsoft.com/office/powerpoint/2010/main" val="27772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712FD1-6E8E-42DB-B010-52CA07079800}"/>
              </a:ext>
            </a:extLst>
          </p:cNvPr>
          <p:cNvSpPr/>
          <p:nvPr/>
        </p:nvSpPr>
        <p:spPr>
          <a:xfrm rot="10800000">
            <a:off x="6410365" y="-54244"/>
            <a:ext cx="6244627" cy="6912244"/>
          </a:xfrm>
          <a:custGeom>
            <a:avLst/>
            <a:gdLst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75009 w 9366941"/>
              <a:gd name="connsiteY3" fmla="*/ 10321871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13016 w 9366941"/>
              <a:gd name="connsiteY3" fmla="*/ 10352867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6941" h="10368366">
                <a:moveTo>
                  <a:pt x="5965" y="0"/>
                </a:moveTo>
                <a:lnTo>
                  <a:pt x="4221504" y="15498"/>
                </a:lnTo>
                <a:lnTo>
                  <a:pt x="9366941" y="5160935"/>
                </a:lnTo>
                <a:lnTo>
                  <a:pt x="4113016" y="10352867"/>
                </a:lnTo>
                <a:lnTo>
                  <a:pt x="5965" y="10368366"/>
                </a:lnTo>
                <a:cubicBezTo>
                  <a:pt x="799" y="6917410"/>
                  <a:pt x="-4368" y="3466454"/>
                  <a:pt x="596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자유형: 도형 47">
            <a:extLst>
              <a:ext uri="{FF2B5EF4-FFF2-40B4-BE49-F238E27FC236}">
                <a16:creationId xmlns:a16="http://schemas.microsoft.com/office/drawing/2014/main" id="{7FBDAABA-2329-4B57-80C3-E336C8211FAC}"/>
              </a:ext>
            </a:extLst>
          </p:cNvPr>
          <p:cNvSpPr/>
          <p:nvPr/>
        </p:nvSpPr>
        <p:spPr>
          <a:xfrm rot="2700000">
            <a:off x="8478027" y="456145"/>
            <a:ext cx="5882683" cy="5882683"/>
          </a:xfrm>
          <a:custGeom>
            <a:avLst/>
            <a:gdLst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5882683 w 5882683"/>
              <a:gd name="connsiteY3" fmla="*/ 4856856 h 5882683"/>
              <a:gd name="connsiteX4" fmla="*/ 4856857 w 5882683"/>
              <a:gd name="connsiteY4" fmla="*/ 5882683 h 5882683"/>
              <a:gd name="connsiteX5" fmla="*/ 0 w 5882683"/>
              <a:gd name="connsiteY5" fmla="*/ 1025827 h 5882683"/>
              <a:gd name="connsiteX6" fmla="*/ 1025827 w 5882683"/>
              <a:gd name="connsiteY6" fmla="*/ 0 h 5882683"/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4856856 w 5882683"/>
              <a:gd name="connsiteY3" fmla="*/ 5882683 h 5882683"/>
              <a:gd name="connsiteX4" fmla="*/ 5882683 w 5882683"/>
              <a:gd name="connsiteY4" fmla="*/ 4856856 h 5882683"/>
              <a:gd name="connsiteX5" fmla="*/ 4856857 w 5882683"/>
              <a:gd name="connsiteY5" fmla="*/ 5882683 h 5882683"/>
              <a:gd name="connsiteX6" fmla="*/ 0 w 5882683"/>
              <a:gd name="connsiteY6" fmla="*/ 1025827 h 5882683"/>
              <a:gd name="connsiteX7" fmla="*/ 1025827 w 5882683"/>
              <a:gd name="connsiteY7" fmla="*/ 0 h 5882683"/>
              <a:gd name="connsiteX8" fmla="*/ 5882683 w 5882683"/>
              <a:gd name="connsiteY8" fmla="*/ 4856856 h 588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82683" h="5882683">
                <a:moveTo>
                  <a:pt x="4856856" y="5882683"/>
                </a:moveTo>
                <a:lnTo>
                  <a:pt x="5641" y="5882683"/>
                </a:lnTo>
                <a:lnTo>
                  <a:pt x="5641" y="1031468"/>
                </a:lnTo>
                <a:lnTo>
                  <a:pt x="4856856" y="5882683"/>
                </a:lnTo>
                <a:close/>
                <a:moveTo>
                  <a:pt x="5882683" y="4856856"/>
                </a:moveTo>
                <a:lnTo>
                  <a:pt x="4856857" y="5882683"/>
                </a:lnTo>
                <a:lnTo>
                  <a:pt x="0" y="1025827"/>
                </a:lnTo>
                <a:lnTo>
                  <a:pt x="1025827" y="0"/>
                </a:lnTo>
                <a:lnTo>
                  <a:pt x="5882683" y="4856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직각 삼각형 3">
            <a:extLst>
              <a:ext uri="{FF2B5EF4-FFF2-40B4-BE49-F238E27FC236}">
                <a16:creationId xmlns:a16="http://schemas.microsoft.com/office/drawing/2014/main" id="{04344260-6AA5-47CC-B8A9-5E0C72B0BE8E}"/>
              </a:ext>
            </a:extLst>
          </p:cNvPr>
          <p:cNvSpPr/>
          <p:nvPr/>
        </p:nvSpPr>
        <p:spPr>
          <a:xfrm rot="2700000">
            <a:off x="9496318" y="959845"/>
            <a:ext cx="4851215" cy="485121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직각 삼각형 45">
            <a:extLst>
              <a:ext uri="{FF2B5EF4-FFF2-40B4-BE49-F238E27FC236}">
                <a16:creationId xmlns:a16="http://schemas.microsoft.com/office/drawing/2014/main" id="{DA37EEE4-6DB7-493A-96BE-C1FD716179EC}"/>
              </a:ext>
            </a:extLst>
          </p:cNvPr>
          <p:cNvSpPr/>
          <p:nvPr/>
        </p:nvSpPr>
        <p:spPr>
          <a:xfrm rot="2700000">
            <a:off x="10424332" y="1901223"/>
            <a:ext cx="2968459" cy="29684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9A6FCD-395E-F667-32FA-26D6B12968BF}"/>
              </a:ext>
            </a:extLst>
          </p:cNvPr>
          <p:cNvSpPr txBox="1"/>
          <p:nvPr/>
        </p:nvSpPr>
        <p:spPr>
          <a:xfrm>
            <a:off x="745003" y="1712682"/>
            <a:ext cx="66999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Microservice Architecture and Web API.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rtl="1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Schema used to implement each </a:t>
            </a:r>
          </a:p>
          <a:p>
            <a:pPr rtl="1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service's API is: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rtl="1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Each service is a project itself </a:t>
            </a:r>
          </a:p>
          <a:p>
            <a:pPr rtl="1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that contain the following:</a:t>
            </a:r>
          </a:p>
          <a:p>
            <a:pPr rtl="1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167747-2827-7B0D-98BB-F96B4EF8128E}"/>
              </a:ext>
            </a:extLst>
          </p:cNvPr>
          <p:cNvSpPr txBox="1"/>
          <p:nvPr/>
        </p:nvSpPr>
        <p:spPr>
          <a:xfrm>
            <a:off x="428433" y="568637"/>
            <a:ext cx="6699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Backend Implementation: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2EAAB4-9CBD-3B2F-047B-F126A579E7AD}"/>
              </a:ext>
            </a:extLst>
          </p:cNvPr>
          <p:cNvSpPr txBox="1"/>
          <p:nvPr/>
        </p:nvSpPr>
        <p:spPr>
          <a:xfrm>
            <a:off x="1047952" y="4483764"/>
            <a:ext cx="6094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Data Transfer Objects (DTOs):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84989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9923185-560A-C324-3992-3671FACAA099}"/>
              </a:ext>
            </a:extLst>
          </p:cNvPr>
          <p:cNvSpPr txBox="1"/>
          <p:nvPr/>
        </p:nvSpPr>
        <p:spPr>
          <a:xfrm>
            <a:off x="-1" y="212155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Microservices Architecture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B094B51-D87C-CBA8-7B28-B1A93DB4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58" y="1016000"/>
            <a:ext cx="79375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4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885275-4E7E-33C7-F5EF-BEE809FE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8" y="1306825"/>
            <a:ext cx="10640992" cy="5551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923185-560A-C324-3992-3671FACAA099}"/>
              </a:ext>
            </a:extLst>
          </p:cNvPr>
          <p:cNvSpPr txBox="1"/>
          <p:nvPr/>
        </p:nvSpPr>
        <p:spPr>
          <a:xfrm>
            <a:off x="0" y="21215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User API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67031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9923185-560A-C324-3992-3671FACAA099}"/>
              </a:ext>
            </a:extLst>
          </p:cNvPr>
          <p:cNvSpPr txBox="1"/>
          <p:nvPr/>
        </p:nvSpPr>
        <p:spPr>
          <a:xfrm>
            <a:off x="231494" y="21215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User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ECB59-CAA8-1E5D-8835-5F4FC8447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7" y="858486"/>
            <a:ext cx="10276946" cy="59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8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9923185-560A-C324-3992-3671FACAA099}"/>
              </a:ext>
            </a:extLst>
          </p:cNvPr>
          <p:cNvSpPr txBox="1"/>
          <p:nvPr/>
        </p:nvSpPr>
        <p:spPr>
          <a:xfrm>
            <a:off x="231494" y="21215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User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B251C-1C96-D473-F05C-92A60D1B6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46" y="1070641"/>
            <a:ext cx="9470224" cy="57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96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9923185-560A-C324-3992-3671FACAA099}"/>
              </a:ext>
            </a:extLst>
          </p:cNvPr>
          <p:cNvSpPr txBox="1"/>
          <p:nvPr/>
        </p:nvSpPr>
        <p:spPr>
          <a:xfrm>
            <a:off x="231494" y="21215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Authorization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C6D76-FA48-54AA-29D6-1C05E6D38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9" y="998656"/>
            <a:ext cx="10328758" cy="58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9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8451" y="5243825"/>
            <a:ext cx="10455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 this, the interested users get registered by selecting their desired first name, last name, password and by providing other necessary details.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Each user can register only one time. Details of each person along with their username and password are saved permanently in the database.</a:t>
            </a:r>
          </a:p>
          <a:p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451" y="449170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Sign Up or 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F9DEB-B6B5-2733-942B-DE348AB1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11" y="0"/>
            <a:ext cx="7589778" cy="4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82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9651" y="5243825"/>
            <a:ext cx="424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After the registration process, the user receives a confirmation message to the email he registered with.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51" y="4464041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Validate 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BB501-68C0-DEEB-832F-FA202CD6F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19" y="0"/>
            <a:ext cx="8640381" cy="186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28B6C-5025-71B2-8401-366C66F4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81535"/>
            <a:ext cx="7581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22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8451" y="5243825"/>
            <a:ext cx="9125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After confirmation process, the user can try to sign in by entering the university name, email, and password.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451" y="449170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Sign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9BECF-5E28-80A6-63F8-DF6458E4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73" y="27230"/>
            <a:ext cx="9353654" cy="42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47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80265"/>
            <a:ext cx="11573197" cy="724247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There are 4 types of roles on the website</a:t>
            </a:r>
          </a:p>
        </p:txBody>
      </p:sp>
      <p:grpSp>
        <p:nvGrpSpPr>
          <p:cNvPr id="69" name="그룹 10">
            <a:extLst>
              <a:ext uri="{FF2B5EF4-FFF2-40B4-BE49-F238E27FC236}">
                <a16:creationId xmlns:a16="http://schemas.microsoft.com/office/drawing/2014/main" id="{F61386C0-75FD-B019-ED8F-9EC4EA133D58}"/>
              </a:ext>
            </a:extLst>
          </p:cNvPr>
          <p:cNvGrpSpPr/>
          <p:nvPr/>
        </p:nvGrpSpPr>
        <p:grpSpPr>
          <a:xfrm>
            <a:off x="5189546" y="2807858"/>
            <a:ext cx="4420334" cy="917702"/>
            <a:chOff x="3471053" y="2825104"/>
            <a:chExt cx="4420334" cy="917702"/>
          </a:xfrm>
        </p:grpSpPr>
        <p:sp>
          <p:nvSpPr>
            <p:cNvPr id="70" name="화살표: 굽음 3">
              <a:extLst>
                <a:ext uri="{FF2B5EF4-FFF2-40B4-BE49-F238E27FC236}">
                  <a16:creationId xmlns:a16="http://schemas.microsoft.com/office/drawing/2014/main" id="{CD5EB633-77D8-C22D-974D-A63FA13EA45E}"/>
                </a:ext>
              </a:extLst>
            </p:cNvPr>
            <p:cNvSpPr/>
            <p:nvPr/>
          </p:nvSpPr>
          <p:spPr>
            <a:xfrm rot="5400000" flipH="1">
              <a:off x="6998196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4">
              <a:extLst>
                <a:ext uri="{FF2B5EF4-FFF2-40B4-BE49-F238E27FC236}">
                  <a16:creationId xmlns:a16="http://schemas.microsoft.com/office/drawing/2014/main" id="{A50BD728-E62C-AE83-5803-3126DB91B915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2" name="그룹 15">
            <a:extLst>
              <a:ext uri="{FF2B5EF4-FFF2-40B4-BE49-F238E27FC236}">
                <a16:creationId xmlns:a16="http://schemas.microsoft.com/office/drawing/2014/main" id="{1851FF81-E247-B633-8B8F-6C42337CDF22}"/>
              </a:ext>
            </a:extLst>
          </p:cNvPr>
          <p:cNvGrpSpPr/>
          <p:nvPr/>
        </p:nvGrpSpPr>
        <p:grpSpPr>
          <a:xfrm>
            <a:off x="5189546" y="2569677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73" name="화살표: U자형 11">
              <a:extLst>
                <a:ext uri="{FF2B5EF4-FFF2-40B4-BE49-F238E27FC236}">
                  <a16:creationId xmlns:a16="http://schemas.microsoft.com/office/drawing/2014/main" id="{5A325088-0709-7931-4B48-DCFBB68242C4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57">
              <a:extLst>
                <a:ext uri="{FF2B5EF4-FFF2-40B4-BE49-F238E27FC236}">
                  <a16:creationId xmlns:a16="http://schemas.microsoft.com/office/drawing/2014/main" id="{5A3FD3D4-F3EC-34D1-13D9-A9EC575834DB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5" name="그룹 58">
            <a:extLst>
              <a:ext uri="{FF2B5EF4-FFF2-40B4-BE49-F238E27FC236}">
                <a16:creationId xmlns:a16="http://schemas.microsoft.com/office/drawing/2014/main" id="{12848F91-F8A8-6C74-EDCB-4ED5191A23ED}"/>
              </a:ext>
            </a:extLst>
          </p:cNvPr>
          <p:cNvGrpSpPr/>
          <p:nvPr/>
        </p:nvGrpSpPr>
        <p:grpSpPr>
          <a:xfrm flipV="1">
            <a:off x="5197764" y="3951652"/>
            <a:ext cx="4411190" cy="917702"/>
            <a:chOff x="3471053" y="2825104"/>
            <a:chExt cx="4411190" cy="917702"/>
          </a:xfrm>
        </p:grpSpPr>
        <p:sp>
          <p:nvSpPr>
            <p:cNvPr id="76" name="화살표: 굽음 60">
              <a:extLst>
                <a:ext uri="{FF2B5EF4-FFF2-40B4-BE49-F238E27FC236}">
                  <a16:creationId xmlns:a16="http://schemas.microsoft.com/office/drawing/2014/main" id="{18FC110D-0E7B-35A8-8DF3-A989B0B26617}"/>
                </a:ext>
              </a:extLst>
            </p:cNvPr>
            <p:cNvSpPr/>
            <p:nvPr/>
          </p:nvSpPr>
          <p:spPr>
            <a:xfrm rot="5400000" flipH="1">
              <a:off x="6989052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62">
              <a:extLst>
                <a:ext uri="{FF2B5EF4-FFF2-40B4-BE49-F238E27FC236}">
                  <a16:creationId xmlns:a16="http://schemas.microsoft.com/office/drawing/2014/main" id="{D4E5E34C-18BA-22A2-590D-9B3644E6E718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8" name="그룹 63">
            <a:extLst>
              <a:ext uri="{FF2B5EF4-FFF2-40B4-BE49-F238E27FC236}">
                <a16:creationId xmlns:a16="http://schemas.microsoft.com/office/drawing/2014/main" id="{47876757-0A23-4137-25E6-A5856D55DA16}"/>
              </a:ext>
            </a:extLst>
          </p:cNvPr>
          <p:cNvGrpSpPr/>
          <p:nvPr/>
        </p:nvGrpSpPr>
        <p:grpSpPr>
          <a:xfrm flipV="1">
            <a:off x="5189546" y="4243874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79" name="화살표: U자형 64">
              <a:extLst>
                <a:ext uri="{FF2B5EF4-FFF2-40B4-BE49-F238E27FC236}">
                  <a16:creationId xmlns:a16="http://schemas.microsoft.com/office/drawing/2014/main" id="{4B767312-943D-E6DE-8561-D5DE525044B7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65">
              <a:extLst>
                <a:ext uri="{FF2B5EF4-FFF2-40B4-BE49-F238E27FC236}">
                  <a16:creationId xmlns:a16="http://schemas.microsoft.com/office/drawing/2014/main" id="{4D00C911-E7EB-9230-F82C-EEFDFD89777D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1" name="Graphic 1">
            <a:extLst>
              <a:ext uri="{FF2B5EF4-FFF2-40B4-BE49-F238E27FC236}">
                <a16:creationId xmlns:a16="http://schemas.microsoft.com/office/drawing/2014/main" id="{4FCF233F-8A35-D3F2-670C-C0EDF1E144CD}"/>
              </a:ext>
            </a:extLst>
          </p:cNvPr>
          <p:cNvGrpSpPr/>
          <p:nvPr/>
        </p:nvGrpSpPr>
        <p:grpSpPr>
          <a:xfrm>
            <a:off x="917039" y="1493139"/>
            <a:ext cx="3336584" cy="4958373"/>
            <a:chOff x="3788560" y="0"/>
            <a:chExt cx="4614879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C13F3F7-223E-02AB-3707-B3910D1F0963}"/>
                </a:ext>
              </a:extLst>
            </p:cNvPr>
            <p:cNvSpPr/>
            <p:nvPr/>
          </p:nvSpPr>
          <p:spPr>
            <a:xfrm>
              <a:off x="3788442" y="2321107"/>
              <a:ext cx="2973962" cy="4145773"/>
            </a:xfrm>
            <a:custGeom>
              <a:avLst/>
              <a:gdLst>
                <a:gd name="connsiteX0" fmla="*/ 2903311 w 2973962"/>
                <a:gd name="connsiteY0" fmla="*/ 1666663 h 4145773"/>
                <a:gd name="connsiteX1" fmla="*/ 2048674 w 2973962"/>
                <a:gd name="connsiteY1" fmla="*/ 1447979 h 4145773"/>
                <a:gd name="connsiteX2" fmla="*/ 1724668 w 2973962"/>
                <a:gd name="connsiteY2" fmla="*/ 1091813 h 4145773"/>
                <a:gd name="connsiteX3" fmla="*/ 1724668 w 2973962"/>
                <a:gd name="connsiteY3" fmla="*/ 0 h 4145773"/>
                <a:gd name="connsiteX4" fmla="*/ 32277 w 2973962"/>
                <a:gd name="connsiteY4" fmla="*/ 28943 h 4145773"/>
                <a:gd name="connsiteX5" fmla="*/ 17806 w 2973962"/>
                <a:gd name="connsiteY5" fmla="*/ 49043 h 4145773"/>
                <a:gd name="connsiteX6" fmla="*/ 32277 w 2973962"/>
                <a:gd name="connsiteY6" fmla="*/ 169641 h 4145773"/>
                <a:gd name="connsiteX7" fmla="*/ 19414 w 2973962"/>
                <a:gd name="connsiteY7" fmla="*/ 591733 h 4145773"/>
                <a:gd name="connsiteX8" fmla="*/ 118 w 2973962"/>
                <a:gd name="connsiteY8" fmla="*/ 1150504 h 4145773"/>
                <a:gd name="connsiteX9" fmla="*/ 45141 w 2973962"/>
                <a:gd name="connsiteY9" fmla="*/ 1610384 h 4145773"/>
                <a:gd name="connsiteX10" fmla="*/ 376383 w 2973962"/>
                <a:gd name="connsiteY10" fmla="*/ 1985845 h 4145773"/>
                <a:gd name="connsiteX11" fmla="*/ 603107 w 2973962"/>
                <a:gd name="connsiteY11" fmla="*/ 2028456 h 4145773"/>
                <a:gd name="connsiteX12" fmla="*/ 644915 w 2973962"/>
                <a:gd name="connsiteY12" fmla="*/ 2071068 h 4145773"/>
                <a:gd name="connsiteX13" fmla="*/ 781592 w 2973962"/>
                <a:gd name="connsiteY13" fmla="*/ 4093897 h 4145773"/>
                <a:gd name="connsiteX14" fmla="*/ 800888 w 2973962"/>
                <a:gd name="connsiteY14" fmla="*/ 4118016 h 4145773"/>
                <a:gd name="connsiteX15" fmla="*/ 1984355 w 2973962"/>
                <a:gd name="connsiteY15" fmla="*/ 4138116 h 4145773"/>
                <a:gd name="connsiteX16" fmla="*/ 1979531 w 2973962"/>
                <a:gd name="connsiteY16" fmla="*/ 2129759 h 4145773"/>
                <a:gd name="connsiteX17" fmla="*/ 2646036 w 2973962"/>
                <a:gd name="connsiteY17" fmla="*/ 2051772 h 4145773"/>
                <a:gd name="connsiteX18" fmla="*/ 2879996 w 2973962"/>
                <a:gd name="connsiteY18" fmla="*/ 1962530 h 4145773"/>
                <a:gd name="connsiteX19" fmla="*/ 2903311 w 2973962"/>
                <a:gd name="connsiteY19" fmla="*/ 1666663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3962" h="4145773">
                  <a:moveTo>
                    <a:pt x="2903311" y="1666663"/>
                  </a:moveTo>
                  <a:cubicBezTo>
                    <a:pt x="2645232" y="1601540"/>
                    <a:pt x="2264142" y="1468078"/>
                    <a:pt x="2048674" y="1447979"/>
                  </a:cubicBezTo>
                  <a:cubicBezTo>
                    <a:pt x="1865365" y="1431095"/>
                    <a:pt x="1724668" y="1276730"/>
                    <a:pt x="1724668" y="1091813"/>
                  </a:cubicBezTo>
                  <a:lnTo>
                    <a:pt x="1724668" y="0"/>
                  </a:lnTo>
                  <a:cubicBezTo>
                    <a:pt x="1724668" y="0"/>
                    <a:pt x="214782" y="20100"/>
                    <a:pt x="32277" y="28943"/>
                  </a:cubicBezTo>
                  <a:cubicBezTo>
                    <a:pt x="16198" y="29747"/>
                    <a:pt x="15394" y="35375"/>
                    <a:pt x="17806" y="49043"/>
                  </a:cubicBezTo>
                  <a:cubicBezTo>
                    <a:pt x="25845" y="89242"/>
                    <a:pt x="31473" y="129442"/>
                    <a:pt x="32277" y="169641"/>
                  </a:cubicBezTo>
                  <a:cubicBezTo>
                    <a:pt x="36297" y="310338"/>
                    <a:pt x="23433" y="451036"/>
                    <a:pt x="19414" y="591733"/>
                  </a:cubicBezTo>
                  <a:cubicBezTo>
                    <a:pt x="13786" y="778258"/>
                    <a:pt x="-1490" y="963979"/>
                    <a:pt x="118" y="1150504"/>
                  </a:cubicBezTo>
                  <a:cubicBezTo>
                    <a:pt x="1726" y="1305673"/>
                    <a:pt x="8158" y="1459235"/>
                    <a:pt x="45141" y="1610384"/>
                  </a:cubicBezTo>
                  <a:cubicBezTo>
                    <a:pt x="90968" y="1792889"/>
                    <a:pt x="193075" y="1925546"/>
                    <a:pt x="376383" y="1985845"/>
                  </a:cubicBezTo>
                  <a:cubicBezTo>
                    <a:pt x="450350" y="2009965"/>
                    <a:pt x="525925" y="2022025"/>
                    <a:pt x="603107" y="2028456"/>
                  </a:cubicBezTo>
                  <a:cubicBezTo>
                    <a:pt x="644111" y="2031673"/>
                    <a:pt x="642503" y="2031673"/>
                    <a:pt x="644915" y="2071068"/>
                  </a:cubicBezTo>
                  <a:cubicBezTo>
                    <a:pt x="652150" y="2198902"/>
                    <a:pt x="773552" y="3966063"/>
                    <a:pt x="781592" y="4093897"/>
                  </a:cubicBezTo>
                  <a:cubicBezTo>
                    <a:pt x="782396" y="4107564"/>
                    <a:pt x="785612" y="4115604"/>
                    <a:pt x="800888" y="4118016"/>
                  </a:cubicBezTo>
                  <a:cubicBezTo>
                    <a:pt x="828223" y="4122036"/>
                    <a:pt x="1985159" y="4162235"/>
                    <a:pt x="1984355" y="4138116"/>
                  </a:cubicBezTo>
                  <a:cubicBezTo>
                    <a:pt x="1983551" y="4102740"/>
                    <a:pt x="1979531" y="2129759"/>
                    <a:pt x="1979531" y="2129759"/>
                  </a:cubicBezTo>
                  <a:cubicBezTo>
                    <a:pt x="2043850" y="2127347"/>
                    <a:pt x="2490062" y="2087147"/>
                    <a:pt x="2646036" y="2051772"/>
                  </a:cubicBezTo>
                  <a:cubicBezTo>
                    <a:pt x="2728042" y="2033280"/>
                    <a:pt x="2810049" y="2012377"/>
                    <a:pt x="2879996" y="1962530"/>
                  </a:cubicBezTo>
                  <a:cubicBezTo>
                    <a:pt x="2966826" y="1902231"/>
                    <a:pt x="3027929" y="1677115"/>
                    <a:pt x="2903311" y="1666663"/>
                  </a:cubicBezTo>
                  <a:close/>
                </a:path>
              </a:pathLst>
            </a:custGeom>
            <a:solidFill>
              <a:srgbClr val="2D2227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C73A539-0157-FC82-1284-B4A3786F5BAF}"/>
                </a:ext>
              </a:extLst>
            </p:cNvPr>
            <p:cNvSpPr/>
            <p:nvPr/>
          </p:nvSpPr>
          <p:spPr>
            <a:xfrm>
              <a:off x="4072852" y="3099365"/>
              <a:ext cx="4331037" cy="3760076"/>
            </a:xfrm>
            <a:custGeom>
              <a:avLst/>
              <a:gdLst>
                <a:gd name="connsiteX0" fmla="*/ 3717146 w 4331037"/>
                <a:gd name="connsiteY0" fmla="*/ 2647526 h 3760076"/>
                <a:gd name="connsiteX1" fmla="*/ 3695438 w 4331037"/>
                <a:gd name="connsiteY1" fmla="*/ 2805911 h 3760076"/>
                <a:gd name="connsiteX2" fmla="*/ 3698654 w 4331037"/>
                <a:gd name="connsiteY2" fmla="*/ 2816363 h 3760076"/>
                <a:gd name="connsiteX3" fmla="*/ 3943870 w 4331037"/>
                <a:gd name="connsiteY3" fmla="*/ 3043087 h 3760076"/>
                <a:gd name="connsiteX4" fmla="*/ 4159338 w 4331037"/>
                <a:gd name="connsiteY4" fmla="*/ 3089718 h 3760076"/>
                <a:gd name="connsiteX5" fmla="*/ 4329783 w 4331037"/>
                <a:gd name="connsiteY5" fmla="*/ 3232827 h 3760076"/>
                <a:gd name="connsiteX6" fmla="*/ 4296016 w 4331037"/>
                <a:gd name="connsiteY6" fmla="*/ 3310010 h 3760076"/>
                <a:gd name="connsiteX7" fmla="*/ 4145670 w 4331037"/>
                <a:gd name="connsiteY7" fmla="*/ 3361465 h 3760076"/>
                <a:gd name="connsiteX8" fmla="*/ 3908494 w 4331037"/>
                <a:gd name="connsiteY8" fmla="*/ 3379957 h 3760076"/>
                <a:gd name="connsiteX9" fmla="*/ 3665690 w 4331037"/>
                <a:gd name="connsiteY9" fmla="*/ 3329306 h 3760076"/>
                <a:gd name="connsiteX10" fmla="*/ 3466302 w 4331037"/>
                <a:gd name="connsiteY10" fmla="*/ 3287499 h 3760076"/>
                <a:gd name="connsiteX11" fmla="*/ 3166415 w 4331037"/>
                <a:gd name="connsiteY11" fmla="*/ 3281871 h 3760076"/>
                <a:gd name="connsiteX12" fmla="*/ 3063505 w 4331037"/>
                <a:gd name="connsiteY12" fmla="*/ 3281871 h 3760076"/>
                <a:gd name="connsiteX13" fmla="*/ 2994362 w 4331037"/>
                <a:gd name="connsiteY13" fmla="*/ 3227200 h 3760076"/>
                <a:gd name="connsiteX14" fmla="*/ 2974262 w 4331037"/>
                <a:gd name="connsiteY14" fmla="*/ 3122682 h 3760076"/>
                <a:gd name="connsiteX15" fmla="*/ 3023306 w 4331037"/>
                <a:gd name="connsiteY15" fmla="*/ 2777772 h 3760076"/>
                <a:gd name="connsiteX16" fmla="*/ 3020894 w 4331037"/>
                <a:gd name="connsiteY16" fmla="*/ 2668430 h 3760076"/>
                <a:gd name="connsiteX17" fmla="*/ 3015266 w 4331037"/>
                <a:gd name="connsiteY17" fmla="*/ 2653957 h 3760076"/>
                <a:gd name="connsiteX18" fmla="*/ 3006422 w 4331037"/>
                <a:gd name="connsiteY18" fmla="*/ 2616974 h 3760076"/>
                <a:gd name="connsiteX19" fmla="*/ 2987126 w 4331037"/>
                <a:gd name="connsiteY19" fmla="*/ 2225433 h 3760076"/>
                <a:gd name="connsiteX20" fmla="*/ 2956575 w 4331037"/>
                <a:gd name="connsiteY20" fmla="*/ 2007553 h 3760076"/>
                <a:gd name="connsiteX21" fmla="*/ 2907532 w 4331037"/>
                <a:gd name="connsiteY21" fmla="*/ 1606364 h 3760076"/>
                <a:gd name="connsiteX22" fmla="*/ 2908336 w 4331037"/>
                <a:gd name="connsiteY22" fmla="*/ 1276730 h 3760076"/>
                <a:gd name="connsiteX23" fmla="*/ 2922807 w 4331037"/>
                <a:gd name="connsiteY23" fmla="*/ 1045986 h 3760076"/>
                <a:gd name="connsiteX24" fmla="*/ 2889844 w 4331037"/>
                <a:gd name="connsiteY24" fmla="*/ 1015434 h 3760076"/>
                <a:gd name="connsiteX25" fmla="*/ 1449101 w 4331037"/>
                <a:gd name="connsiteY25" fmla="*/ 1088597 h 3760076"/>
                <a:gd name="connsiteX26" fmla="*/ 1420962 w 4331037"/>
                <a:gd name="connsiteY26" fmla="*/ 1117541 h 3760076"/>
                <a:gd name="connsiteX27" fmla="*/ 1430610 w 4331037"/>
                <a:gd name="connsiteY27" fmla="*/ 1408584 h 3760076"/>
                <a:gd name="connsiteX28" fmla="*/ 1445081 w 4331037"/>
                <a:gd name="connsiteY28" fmla="*/ 1642543 h 3760076"/>
                <a:gd name="connsiteX29" fmla="*/ 1466789 w 4331037"/>
                <a:gd name="connsiteY29" fmla="*/ 1944842 h 3760076"/>
                <a:gd name="connsiteX30" fmla="*/ 1498144 w 4331037"/>
                <a:gd name="connsiteY30" fmla="*/ 2293772 h 3760076"/>
                <a:gd name="connsiteX31" fmla="*/ 1547187 w 4331037"/>
                <a:gd name="connsiteY31" fmla="*/ 2772948 h 3760076"/>
                <a:gd name="connsiteX32" fmla="*/ 1534324 w 4331037"/>
                <a:gd name="connsiteY32" fmla="*/ 3133937 h 3760076"/>
                <a:gd name="connsiteX33" fmla="*/ 1498144 w 4331037"/>
                <a:gd name="connsiteY33" fmla="*/ 3170921 h 3760076"/>
                <a:gd name="connsiteX34" fmla="*/ 1479653 w 4331037"/>
                <a:gd name="connsiteY34" fmla="*/ 3205492 h 3760076"/>
                <a:gd name="connsiteX35" fmla="*/ 1547991 w 4331037"/>
                <a:gd name="connsiteY35" fmla="*/ 3346993 h 3760076"/>
                <a:gd name="connsiteX36" fmla="*/ 1564875 w 4331037"/>
                <a:gd name="connsiteY36" fmla="*/ 3387997 h 3760076"/>
                <a:gd name="connsiteX37" fmla="*/ 1568895 w 4331037"/>
                <a:gd name="connsiteY37" fmla="*/ 3400057 h 3760076"/>
                <a:gd name="connsiteX38" fmla="*/ 1649294 w 4331037"/>
                <a:gd name="connsiteY38" fmla="*/ 3515027 h 3760076"/>
                <a:gd name="connsiteX39" fmla="*/ 1682257 w 4331037"/>
                <a:gd name="connsiteY39" fmla="*/ 3570501 h 3760076"/>
                <a:gd name="connsiteX40" fmla="*/ 1650098 w 4331037"/>
                <a:gd name="connsiteY40" fmla="*/ 3704767 h 3760076"/>
                <a:gd name="connsiteX41" fmla="*/ 1490908 w 4331037"/>
                <a:gd name="connsiteY41" fmla="*/ 3748986 h 3760076"/>
                <a:gd name="connsiteX42" fmla="*/ 1144391 w 4331037"/>
                <a:gd name="connsiteY42" fmla="*/ 3750594 h 3760076"/>
                <a:gd name="connsiteX43" fmla="*/ 907215 w 4331037"/>
                <a:gd name="connsiteY43" fmla="*/ 3539950 h 3760076"/>
                <a:gd name="connsiteX44" fmla="*/ 879879 w 4331037"/>
                <a:gd name="connsiteY44" fmla="*/ 3416137 h 3760076"/>
                <a:gd name="connsiteX45" fmla="*/ 878271 w 4331037"/>
                <a:gd name="connsiteY45" fmla="*/ 3409704 h 3760076"/>
                <a:gd name="connsiteX46" fmla="*/ 864603 w 4331037"/>
                <a:gd name="connsiteY46" fmla="*/ 3216748 h 3760076"/>
                <a:gd name="connsiteX47" fmla="*/ 842896 w 4331037"/>
                <a:gd name="connsiteY47" fmla="*/ 3135545 h 3760076"/>
                <a:gd name="connsiteX48" fmla="*/ 792245 w 4331037"/>
                <a:gd name="connsiteY48" fmla="*/ 3041479 h 3760076"/>
                <a:gd name="connsiteX49" fmla="*/ 785009 w 4331037"/>
                <a:gd name="connsiteY49" fmla="*/ 2998064 h 3760076"/>
                <a:gd name="connsiteX50" fmla="*/ 813952 w 4331037"/>
                <a:gd name="connsiteY50" fmla="*/ 2714256 h 3760076"/>
                <a:gd name="connsiteX51" fmla="*/ 816364 w 4331037"/>
                <a:gd name="connsiteY51" fmla="*/ 2598483 h 3760076"/>
                <a:gd name="connsiteX52" fmla="*/ 772145 w 4331037"/>
                <a:gd name="connsiteY52" fmla="*/ 2033281 h 3760076"/>
                <a:gd name="connsiteX53" fmla="*/ 689334 w 4331037"/>
                <a:gd name="connsiteY53" fmla="*/ 1513905 h 3760076"/>
                <a:gd name="connsiteX54" fmla="*/ 672451 w 4331037"/>
                <a:gd name="connsiteY54" fmla="*/ 1075733 h 3760076"/>
                <a:gd name="connsiteX55" fmla="*/ 673255 w 4331037"/>
                <a:gd name="connsiteY55" fmla="*/ 1058045 h 3760076"/>
                <a:gd name="connsiteX56" fmla="*/ 638683 w 4331037"/>
                <a:gd name="connsiteY56" fmla="*/ 1009002 h 3760076"/>
                <a:gd name="connsiteX57" fmla="*/ 489946 w 4331037"/>
                <a:gd name="connsiteY57" fmla="*/ 967195 h 3760076"/>
                <a:gd name="connsiteX58" fmla="*/ 226239 w 4331037"/>
                <a:gd name="connsiteY58" fmla="*/ 909308 h 3760076"/>
                <a:gd name="connsiteX59" fmla="*/ 50166 w 4331037"/>
                <a:gd name="connsiteY59" fmla="*/ 779866 h 3760076"/>
                <a:gd name="connsiteX60" fmla="*/ 319 w 4331037"/>
                <a:gd name="connsiteY60" fmla="*/ 637561 h 3760076"/>
                <a:gd name="connsiteX61" fmla="*/ 108053 w 4331037"/>
                <a:gd name="connsiteY61" fmla="*/ 0 h 3760076"/>
                <a:gd name="connsiteX62" fmla="*/ 1875214 w 4331037"/>
                <a:gd name="connsiteY62" fmla="*/ 43415 h 3760076"/>
                <a:gd name="connsiteX63" fmla="*/ 1879234 w 4331037"/>
                <a:gd name="connsiteY63" fmla="*/ 43415 h 3760076"/>
                <a:gd name="connsiteX64" fmla="*/ 3498461 w 4331037"/>
                <a:gd name="connsiteY64" fmla="*/ 231548 h 3760076"/>
                <a:gd name="connsiteX65" fmla="*/ 3504893 w 4331037"/>
                <a:gd name="connsiteY65" fmla="*/ 234764 h 3760076"/>
                <a:gd name="connsiteX66" fmla="*/ 3660867 w 4331037"/>
                <a:gd name="connsiteY66" fmla="*/ 479980 h 3760076"/>
                <a:gd name="connsiteX67" fmla="*/ 3705086 w 4331037"/>
                <a:gd name="connsiteY67" fmla="*/ 840165 h 3760076"/>
                <a:gd name="connsiteX68" fmla="*/ 3684986 w 4331037"/>
                <a:gd name="connsiteY68" fmla="*/ 1291201 h 3760076"/>
                <a:gd name="connsiteX69" fmla="*/ 3697046 w 4331037"/>
                <a:gd name="connsiteY69" fmla="*/ 1776005 h 3760076"/>
                <a:gd name="connsiteX70" fmla="*/ 3725989 w 4331037"/>
                <a:gd name="connsiteY70" fmla="*/ 2487533 h 3760076"/>
                <a:gd name="connsiteX71" fmla="*/ 3717146 w 4331037"/>
                <a:gd name="connsiteY71" fmla="*/ 2647526 h 37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331037" h="3760076">
                  <a:moveTo>
                    <a:pt x="3717146" y="2647526"/>
                  </a:moveTo>
                  <a:cubicBezTo>
                    <a:pt x="3714733" y="2700589"/>
                    <a:pt x="3725185" y="2756064"/>
                    <a:pt x="3695438" y="2805911"/>
                  </a:cubicBezTo>
                  <a:cubicBezTo>
                    <a:pt x="3693830" y="2808323"/>
                    <a:pt x="3696242" y="2813951"/>
                    <a:pt x="3698654" y="2816363"/>
                  </a:cubicBezTo>
                  <a:cubicBezTo>
                    <a:pt x="3774228" y="2898369"/>
                    <a:pt x="3844175" y="2986808"/>
                    <a:pt x="3943870" y="3043087"/>
                  </a:cubicBezTo>
                  <a:cubicBezTo>
                    <a:pt x="4011404" y="3081678"/>
                    <a:pt x="4084567" y="3086502"/>
                    <a:pt x="4159338" y="3089718"/>
                  </a:cubicBezTo>
                  <a:cubicBezTo>
                    <a:pt x="4241345" y="3092934"/>
                    <a:pt x="4315311" y="3153233"/>
                    <a:pt x="4329783" y="3232827"/>
                  </a:cubicBezTo>
                  <a:cubicBezTo>
                    <a:pt x="4335411" y="3265791"/>
                    <a:pt x="4321743" y="3290714"/>
                    <a:pt x="4296016" y="3310010"/>
                  </a:cubicBezTo>
                  <a:cubicBezTo>
                    <a:pt x="4251796" y="3343778"/>
                    <a:pt x="4198733" y="3352621"/>
                    <a:pt x="4145670" y="3361465"/>
                  </a:cubicBezTo>
                  <a:cubicBezTo>
                    <a:pt x="4066879" y="3374329"/>
                    <a:pt x="3988089" y="3380761"/>
                    <a:pt x="3908494" y="3379957"/>
                  </a:cubicBezTo>
                  <a:cubicBezTo>
                    <a:pt x="3824880" y="3379153"/>
                    <a:pt x="3742069" y="3369505"/>
                    <a:pt x="3665690" y="3329306"/>
                  </a:cubicBezTo>
                  <a:cubicBezTo>
                    <a:pt x="3603783" y="3296342"/>
                    <a:pt x="3534641" y="3293931"/>
                    <a:pt x="3466302" y="3287499"/>
                  </a:cubicBezTo>
                  <a:cubicBezTo>
                    <a:pt x="3366608" y="3277851"/>
                    <a:pt x="3266109" y="3281067"/>
                    <a:pt x="3166415" y="3281871"/>
                  </a:cubicBezTo>
                  <a:cubicBezTo>
                    <a:pt x="3131844" y="3281871"/>
                    <a:pt x="3098076" y="3290714"/>
                    <a:pt x="3063505" y="3281871"/>
                  </a:cubicBezTo>
                  <a:cubicBezTo>
                    <a:pt x="3031345" y="3273831"/>
                    <a:pt x="3008030" y="3258555"/>
                    <a:pt x="2994362" y="3227200"/>
                  </a:cubicBezTo>
                  <a:cubicBezTo>
                    <a:pt x="2979890" y="3194236"/>
                    <a:pt x="2975066" y="3158861"/>
                    <a:pt x="2974262" y="3122682"/>
                  </a:cubicBezTo>
                  <a:cubicBezTo>
                    <a:pt x="2970242" y="3005299"/>
                    <a:pt x="2988734" y="2890330"/>
                    <a:pt x="3023306" y="2777772"/>
                  </a:cubicBezTo>
                  <a:cubicBezTo>
                    <a:pt x="3034561" y="2742396"/>
                    <a:pt x="3020894" y="2705413"/>
                    <a:pt x="3020894" y="2668430"/>
                  </a:cubicBezTo>
                  <a:cubicBezTo>
                    <a:pt x="3020894" y="2662802"/>
                    <a:pt x="3018482" y="2657977"/>
                    <a:pt x="3015266" y="2653957"/>
                  </a:cubicBezTo>
                  <a:cubicBezTo>
                    <a:pt x="3007226" y="2643506"/>
                    <a:pt x="3006422" y="2629838"/>
                    <a:pt x="3006422" y="2616974"/>
                  </a:cubicBezTo>
                  <a:cubicBezTo>
                    <a:pt x="3002402" y="2486729"/>
                    <a:pt x="2995970" y="2355679"/>
                    <a:pt x="2987126" y="2225433"/>
                  </a:cubicBezTo>
                  <a:cubicBezTo>
                    <a:pt x="2981498" y="2152271"/>
                    <a:pt x="2967831" y="2079912"/>
                    <a:pt x="2956575" y="2007553"/>
                  </a:cubicBezTo>
                  <a:cubicBezTo>
                    <a:pt x="2936475" y="1874091"/>
                    <a:pt x="2915572" y="1740630"/>
                    <a:pt x="2907532" y="1606364"/>
                  </a:cubicBezTo>
                  <a:cubicBezTo>
                    <a:pt x="2901100" y="1497022"/>
                    <a:pt x="2902708" y="1386876"/>
                    <a:pt x="2908336" y="1276730"/>
                  </a:cubicBezTo>
                  <a:cubicBezTo>
                    <a:pt x="2912356" y="1199547"/>
                    <a:pt x="2922807" y="1123169"/>
                    <a:pt x="2922807" y="1045986"/>
                  </a:cubicBezTo>
                  <a:cubicBezTo>
                    <a:pt x="2922807" y="1013826"/>
                    <a:pt x="2922807" y="1015434"/>
                    <a:pt x="2889844" y="1015434"/>
                  </a:cubicBezTo>
                  <a:cubicBezTo>
                    <a:pt x="2811857" y="1016238"/>
                    <a:pt x="1534324" y="1082969"/>
                    <a:pt x="1449101" y="1088597"/>
                  </a:cubicBezTo>
                  <a:cubicBezTo>
                    <a:pt x="1429002" y="1089401"/>
                    <a:pt x="1420962" y="1097441"/>
                    <a:pt x="1420962" y="1117541"/>
                  </a:cubicBezTo>
                  <a:cubicBezTo>
                    <a:pt x="1421766" y="1214823"/>
                    <a:pt x="1426590" y="1311301"/>
                    <a:pt x="1430610" y="1408584"/>
                  </a:cubicBezTo>
                  <a:cubicBezTo>
                    <a:pt x="1433825" y="1486570"/>
                    <a:pt x="1441061" y="1564556"/>
                    <a:pt x="1445081" y="1642543"/>
                  </a:cubicBezTo>
                  <a:cubicBezTo>
                    <a:pt x="1449905" y="1743846"/>
                    <a:pt x="1457141" y="1844344"/>
                    <a:pt x="1466789" y="1944842"/>
                  </a:cubicBezTo>
                  <a:cubicBezTo>
                    <a:pt x="1478045" y="2061420"/>
                    <a:pt x="1486085" y="2177194"/>
                    <a:pt x="1498144" y="2293772"/>
                  </a:cubicBezTo>
                  <a:cubicBezTo>
                    <a:pt x="1514224" y="2453765"/>
                    <a:pt x="1531108" y="2612954"/>
                    <a:pt x="1547187" y="2772948"/>
                  </a:cubicBezTo>
                  <a:cubicBezTo>
                    <a:pt x="1559247" y="2893546"/>
                    <a:pt x="1556031" y="3014144"/>
                    <a:pt x="1534324" y="3133937"/>
                  </a:cubicBezTo>
                  <a:cubicBezTo>
                    <a:pt x="1530304" y="3154841"/>
                    <a:pt x="1519852" y="3169313"/>
                    <a:pt x="1498144" y="3170921"/>
                  </a:cubicBezTo>
                  <a:cubicBezTo>
                    <a:pt x="1472417" y="3172528"/>
                    <a:pt x="1472417" y="3186196"/>
                    <a:pt x="1479653" y="3205492"/>
                  </a:cubicBezTo>
                  <a:cubicBezTo>
                    <a:pt x="1498948" y="3254535"/>
                    <a:pt x="1520656" y="3301970"/>
                    <a:pt x="1547991" y="3346993"/>
                  </a:cubicBezTo>
                  <a:cubicBezTo>
                    <a:pt x="1556031" y="3359858"/>
                    <a:pt x="1564071" y="3372721"/>
                    <a:pt x="1564875" y="3387997"/>
                  </a:cubicBezTo>
                  <a:cubicBezTo>
                    <a:pt x="1564875" y="3392017"/>
                    <a:pt x="1566483" y="3396037"/>
                    <a:pt x="1568895" y="3400057"/>
                  </a:cubicBezTo>
                  <a:cubicBezTo>
                    <a:pt x="1595427" y="3438648"/>
                    <a:pt x="1622762" y="3476435"/>
                    <a:pt x="1649294" y="3515027"/>
                  </a:cubicBezTo>
                  <a:cubicBezTo>
                    <a:pt x="1661353" y="3532715"/>
                    <a:pt x="1672609" y="3551206"/>
                    <a:pt x="1682257" y="3570501"/>
                  </a:cubicBezTo>
                  <a:cubicBezTo>
                    <a:pt x="1713613" y="3637233"/>
                    <a:pt x="1706377" y="3675020"/>
                    <a:pt x="1650098" y="3704767"/>
                  </a:cubicBezTo>
                  <a:cubicBezTo>
                    <a:pt x="1600250" y="3731299"/>
                    <a:pt x="1545580" y="3742555"/>
                    <a:pt x="1490908" y="3748986"/>
                  </a:cubicBezTo>
                  <a:cubicBezTo>
                    <a:pt x="1375938" y="3762654"/>
                    <a:pt x="1259361" y="3764262"/>
                    <a:pt x="1144391" y="3750594"/>
                  </a:cubicBezTo>
                  <a:cubicBezTo>
                    <a:pt x="1017361" y="3735319"/>
                    <a:pt x="943394" y="3658136"/>
                    <a:pt x="907215" y="3539950"/>
                  </a:cubicBezTo>
                  <a:cubicBezTo>
                    <a:pt x="895155" y="3499751"/>
                    <a:pt x="884703" y="3457943"/>
                    <a:pt x="879879" y="3416137"/>
                  </a:cubicBezTo>
                  <a:cubicBezTo>
                    <a:pt x="879879" y="3413724"/>
                    <a:pt x="879075" y="3412117"/>
                    <a:pt x="878271" y="3409704"/>
                  </a:cubicBezTo>
                  <a:cubicBezTo>
                    <a:pt x="852544" y="3346993"/>
                    <a:pt x="867015" y="3281067"/>
                    <a:pt x="864603" y="3216748"/>
                  </a:cubicBezTo>
                  <a:cubicBezTo>
                    <a:pt x="863799" y="3187001"/>
                    <a:pt x="858975" y="3160469"/>
                    <a:pt x="842896" y="3135545"/>
                  </a:cubicBezTo>
                  <a:cubicBezTo>
                    <a:pt x="823600" y="3105798"/>
                    <a:pt x="810736" y="3072030"/>
                    <a:pt x="792245" y="3041479"/>
                  </a:cubicBezTo>
                  <a:cubicBezTo>
                    <a:pt x="784205" y="3027811"/>
                    <a:pt x="783401" y="3013339"/>
                    <a:pt x="785009" y="2998064"/>
                  </a:cubicBezTo>
                  <a:cubicBezTo>
                    <a:pt x="796265" y="2903997"/>
                    <a:pt x="804304" y="2809127"/>
                    <a:pt x="813952" y="2714256"/>
                  </a:cubicBezTo>
                  <a:cubicBezTo>
                    <a:pt x="817972" y="2675665"/>
                    <a:pt x="813952" y="2637074"/>
                    <a:pt x="816364" y="2598483"/>
                  </a:cubicBezTo>
                  <a:cubicBezTo>
                    <a:pt x="826012" y="2407938"/>
                    <a:pt x="801893" y="2220609"/>
                    <a:pt x="772145" y="2033281"/>
                  </a:cubicBezTo>
                  <a:cubicBezTo>
                    <a:pt x="744810" y="1860424"/>
                    <a:pt x="715062" y="1687567"/>
                    <a:pt x="689334" y="1513905"/>
                  </a:cubicBezTo>
                  <a:cubicBezTo>
                    <a:pt x="668431" y="1368384"/>
                    <a:pt x="659587" y="1222059"/>
                    <a:pt x="672451" y="1075733"/>
                  </a:cubicBezTo>
                  <a:cubicBezTo>
                    <a:pt x="673255" y="1070105"/>
                    <a:pt x="672451" y="1063673"/>
                    <a:pt x="673255" y="1058045"/>
                  </a:cubicBezTo>
                  <a:cubicBezTo>
                    <a:pt x="676471" y="1031514"/>
                    <a:pt x="666019" y="1016238"/>
                    <a:pt x="638683" y="1009002"/>
                  </a:cubicBezTo>
                  <a:cubicBezTo>
                    <a:pt x="588836" y="995335"/>
                    <a:pt x="539793" y="980059"/>
                    <a:pt x="489946" y="967195"/>
                  </a:cubicBezTo>
                  <a:cubicBezTo>
                    <a:pt x="403115" y="944684"/>
                    <a:pt x="314677" y="923780"/>
                    <a:pt x="226239" y="909308"/>
                  </a:cubicBezTo>
                  <a:cubicBezTo>
                    <a:pt x="145840" y="896444"/>
                    <a:pt x="91973" y="844989"/>
                    <a:pt x="50166" y="779866"/>
                  </a:cubicBezTo>
                  <a:cubicBezTo>
                    <a:pt x="22830" y="736451"/>
                    <a:pt x="9966" y="687408"/>
                    <a:pt x="319" y="637561"/>
                  </a:cubicBezTo>
                  <a:cubicBezTo>
                    <a:pt x="-2897" y="621481"/>
                    <a:pt x="17202" y="300691"/>
                    <a:pt x="108053" y="0"/>
                  </a:cubicBezTo>
                  <a:cubicBezTo>
                    <a:pt x="108053" y="0"/>
                    <a:pt x="1815719" y="47435"/>
                    <a:pt x="1875214" y="43415"/>
                  </a:cubicBezTo>
                  <a:cubicBezTo>
                    <a:pt x="1876822" y="43415"/>
                    <a:pt x="1877626" y="43415"/>
                    <a:pt x="1879234" y="43415"/>
                  </a:cubicBezTo>
                  <a:cubicBezTo>
                    <a:pt x="1982948" y="54671"/>
                    <a:pt x="3227518" y="131854"/>
                    <a:pt x="3498461" y="231548"/>
                  </a:cubicBezTo>
                  <a:cubicBezTo>
                    <a:pt x="3500873" y="232352"/>
                    <a:pt x="3503285" y="233960"/>
                    <a:pt x="3504893" y="234764"/>
                  </a:cubicBezTo>
                  <a:cubicBezTo>
                    <a:pt x="3586900" y="297475"/>
                    <a:pt x="3631923" y="383501"/>
                    <a:pt x="3660867" y="479980"/>
                  </a:cubicBezTo>
                  <a:cubicBezTo>
                    <a:pt x="3695438" y="597361"/>
                    <a:pt x="3704282" y="718763"/>
                    <a:pt x="3705086" y="840165"/>
                  </a:cubicBezTo>
                  <a:cubicBezTo>
                    <a:pt x="3706694" y="990511"/>
                    <a:pt x="3694634" y="1140856"/>
                    <a:pt x="3684986" y="1291201"/>
                  </a:cubicBezTo>
                  <a:cubicBezTo>
                    <a:pt x="3679358" y="1380444"/>
                    <a:pt x="3689006" y="1702842"/>
                    <a:pt x="3697046" y="1776005"/>
                  </a:cubicBezTo>
                  <a:cubicBezTo>
                    <a:pt x="3722773" y="2012377"/>
                    <a:pt x="3728401" y="2249553"/>
                    <a:pt x="3725989" y="2487533"/>
                  </a:cubicBezTo>
                  <a:cubicBezTo>
                    <a:pt x="3722773" y="2514868"/>
                    <a:pt x="3717949" y="2623406"/>
                    <a:pt x="3717146" y="2647526"/>
                  </a:cubicBez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FEF444F-E19C-FA2E-80AE-E67891E43437}"/>
                </a:ext>
              </a:extLst>
            </p:cNvPr>
            <p:cNvSpPr/>
            <p:nvPr/>
          </p:nvSpPr>
          <p:spPr>
            <a:xfrm>
              <a:off x="4040779" y="844989"/>
              <a:ext cx="2945118" cy="2826723"/>
            </a:xfrm>
            <a:custGeom>
              <a:avLst/>
              <a:gdLst>
                <a:gd name="connsiteX0" fmla="*/ 573474 w 2945118"/>
                <a:gd name="connsiteY0" fmla="*/ 2284124 h 2826723"/>
                <a:gd name="connsiteX1" fmla="*/ 441620 w 2945118"/>
                <a:gd name="connsiteY1" fmla="*/ 2329147 h 2826723"/>
                <a:gd name="connsiteX2" fmla="*/ 284843 w 2945118"/>
                <a:gd name="connsiteY2" fmla="*/ 2428842 h 2826723"/>
                <a:gd name="connsiteX3" fmla="*/ 87867 w 2945118"/>
                <a:gd name="connsiteY3" fmla="*/ 2634662 h 2826723"/>
                <a:gd name="connsiteX4" fmla="*/ 67767 w 2945118"/>
                <a:gd name="connsiteY4" fmla="*/ 2717473 h 2826723"/>
                <a:gd name="connsiteX5" fmla="*/ 25960 w 2945118"/>
                <a:gd name="connsiteY5" fmla="*/ 2826011 h 2826723"/>
                <a:gd name="connsiteX6" fmla="*/ 4252 w 2945118"/>
                <a:gd name="connsiteY6" fmla="*/ 2682901 h 2826723"/>
                <a:gd name="connsiteX7" fmla="*/ 17920 w 2945118"/>
                <a:gd name="connsiteY7" fmla="*/ 2449745 h 2826723"/>
                <a:gd name="connsiteX8" fmla="*/ 75003 w 2945118"/>
                <a:gd name="connsiteY8" fmla="*/ 2255985 h 2826723"/>
                <a:gd name="connsiteX9" fmla="*/ 244644 w 2945118"/>
                <a:gd name="connsiteY9" fmla="*/ 1780829 h 2826723"/>
                <a:gd name="connsiteX10" fmla="*/ 369262 w 2945118"/>
                <a:gd name="connsiteY10" fmla="*/ 1349088 h 2826723"/>
                <a:gd name="connsiteX11" fmla="*/ 521215 w 2945118"/>
                <a:gd name="connsiteY11" fmla="*/ 793534 h 2826723"/>
                <a:gd name="connsiteX12" fmla="*/ 976271 w 2945118"/>
                <a:gd name="connsiteY12" fmla="*/ 332046 h 2826723"/>
                <a:gd name="connsiteX13" fmla="*/ 1372636 w 2945118"/>
                <a:gd name="connsiteY13" fmla="*/ 221096 h 2826723"/>
                <a:gd name="connsiteX14" fmla="*/ 1474742 w 2945118"/>
                <a:gd name="connsiteY14" fmla="*/ 159993 h 2826723"/>
                <a:gd name="connsiteX15" fmla="*/ 1625892 w 2945118"/>
                <a:gd name="connsiteY15" fmla="*/ 18492 h 2826723"/>
                <a:gd name="connsiteX16" fmla="*/ 1706290 w 2945118"/>
                <a:gd name="connsiteY16" fmla="*/ 0 h 2826723"/>
                <a:gd name="connsiteX17" fmla="*/ 1719154 w 2945118"/>
                <a:gd name="connsiteY17" fmla="*/ 18492 h 2826723"/>
                <a:gd name="connsiteX18" fmla="*/ 1645991 w 2945118"/>
                <a:gd name="connsiteY18" fmla="*/ 205016 h 2826723"/>
                <a:gd name="connsiteX19" fmla="*/ 1639559 w 2945118"/>
                <a:gd name="connsiteY19" fmla="*/ 273355 h 2826723"/>
                <a:gd name="connsiteX20" fmla="*/ 1778649 w 2945118"/>
                <a:gd name="connsiteY20" fmla="*/ 525003 h 2826723"/>
                <a:gd name="connsiteX21" fmla="*/ 1859048 w 2945118"/>
                <a:gd name="connsiteY21" fmla="*/ 608617 h 2826723"/>
                <a:gd name="connsiteX22" fmla="*/ 1884775 w 2945118"/>
                <a:gd name="connsiteY22" fmla="*/ 669720 h 2826723"/>
                <a:gd name="connsiteX23" fmla="*/ 1889599 w 2945118"/>
                <a:gd name="connsiteY23" fmla="*/ 1043574 h 2826723"/>
                <a:gd name="connsiteX24" fmla="*/ 2068084 w 2945118"/>
                <a:gd name="connsiteY24" fmla="*/ 697860 h 2826723"/>
                <a:gd name="connsiteX25" fmla="*/ 2088988 w 2945118"/>
                <a:gd name="connsiteY25" fmla="*/ 672936 h 2826723"/>
                <a:gd name="connsiteX26" fmla="*/ 2482137 w 2945118"/>
                <a:gd name="connsiteY26" fmla="*/ 487215 h 2826723"/>
                <a:gd name="connsiteX27" fmla="*/ 2716901 w 2945118"/>
                <a:gd name="connsiteY27" fmla="*/ 651229 h 2826723"/>
                <a:gd name="connsiteX28" fmla="*/ 2859206 w 2945118"/>
                <a:gd name="connsiteY28" fmla="*/ 991315 h 2826723"/>
                <a:gd name="connsiteX29" fmla="*/ 2868854 w 2945118"/>
                <a:gd name="connsiteY29" fmla="*/ 1192311 h 2826723"/>
                <a:gd name="connsiteX30" fmla="*/ 2910661 w 2945118"/>
                <a:gd name="connsiteY30" fmla="*/ 1455215 h 2826723"/>
                <a:gd name="connsiteX31" fmla="*/ 2943625 w 2945118"/>
                <a:gd name="connsiteY31" fmla="*/ 1578224 h 2826723"/>
                <a:gd name="connsiteX32" fmla="*/ 2928349 w 2945118"/>
                <a:gd name="connsiteY32" fmla="*/ 1599128 h 2826723"/>
                <a:gd name="connsiteX33" fmla="*/ 2371187 w 2945118"/>
                <a:gd name="connsiteY33" fmla="*/ 1691586 h 2826723"/>
                <a:gd name="connsiteX34" fmla="*/ 2337419 w 2945118"/>
                <a:gd name="connsiteY34" fmla="*/ 1620836 h 2826723"/>
                <a:gd name="connsiteX35" fmla="*/ 2318124 w 2945118"/>
                <a:gd name="connsiteY35" fmla="*/ 1570185 h 2826723"/>
                <a:gd name="connsiteX36" fmla="*/ 1909699 w 2945118"/>
                <a:gd name="connsiteY36" fmla="*/ 2293772 h 2826723"/>
                <a:gd name="connsiteX37" fmla="*/ 573474 w 2945118"/>
                <a:gd name="connsiteY37" fmla="*/ 2284124 h 282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45118" h="2826723">
                  <a:moveTo>
                    <a:pt x="573474" y="2284124"/>
                  </a:moveTo>
                  <a:cubicBezTo>
                    <a:pt x="522019" y="2282516"/>
                    <a:pt x="478604" y="2293772"/>
                    <a:pt x="441620" y="2329147"/>
                  </a:cubicBezTo>
                  <a:cubicBezTo>
                    <a:pt x="396597" y="2373367"/>
                    <a:pt x="338710" y="2398290"/>
                    <a:pt x="284843" y="2428842"/>
                  </a:cubicBezTo>
                  <a:cubicBezTo>
                    <a:pt x="198013" y="2477885"/>
                    <a:pt x="136910" y="2551047"/>
                    <a:pt x="87867" y="2634662"/>
                  </a:cubicBezTo>
                  <a:cubicBezTo>
                    <a:pt x="74199" y="2657978"/>
                    <a:pt x="72591" y="2689333"/>
                    <a:pt x="67767" y="2717473"/>
                  </a:cubicBezTo>
                  <a:cubicBezTo>
                    <a:pt x="60531" y="2759280"/>
                    <a:pt x="29176" y="2834855"/>
                    <a:pt x="25960" y="2826011"/>
                  </a:cubicBezTo>
                  <a:cubicBezTo>
                    <a:pt x="8272" y="2780183"/>
                    <a:pt x="9880" y="2730336"/>
                    <a:pt x="4252" y="2682901"/>
                  </a:cubicBezTo>
                  <a:cubicBezTo>
                    <a:pt x="-6200" y="2604915"/>
                    <a:pt x="4252" y="2526124"/>
                    <a:pt x="17920" y="2449745"/>
                  </a:cubicBezTo>
                  <a:cubicBezTo>
                    <a:pt x="29980" y="2383818"/>
                    <a:pt x="51687" y="2319500"/>
                    <a:pt x="75003" y="2255985"/>
                  </a:cubicBezTo>
                  <a:cubicBezTo>
                    <a:pt x="133694" y="2098403"/>
                    <a:pt x="191581" y="1940018"/>
                    <a:pt x="244644" y="1780829"/>
                  </a:cubicBezTo>
                  <a:cubicBezTo>
                    <a:pt x="274391" y="1690782"/>
                    <a:pt x="358810" y="1392504"/>
                    <a:pt x="369262" y="1349088"/>
                  </a:cubicBezTo>
                  <a:cubicBezTo>
                    <a:pt x="414285" y="1162564"/>
                    <a:pt x="448856" y="972823"/>
                    <a:pt x="521215" y="793534"/>
                  </a:cubicBezTo>
                  <a:cubicBezTo>
                    <a:pt x="609653" y="576458"/>
                    <a:pt x="764823" y="426917"/>
                    <a:pt x="976271" y="332046"/>
                  </a:cubicBezTo>
                  <a:cubicBezTo>
                    <a:pt x="1103301" y="274963"/>
                    <a:pt x="1233547" y="229136"/>
                    <a:pt x="1372636" y="221096"/>
                  </a:cubicBezTo>
                  <a:cubicBezTo>
                    <a:pt x="1422483" y="218684"/>
                    <a:pt x="1449819" y="199388"/>
                    <a:pt x="1474742" y="159993"/>
                  </a:cubicBezTo>
                  <a:cubicBezTo>
                    <a:pt x="1512530" y="100498"/>
                    <a:pt x="1560769" y="49847"/>
                    <a:pt x="1625892" y="18492"/>
                  </a:cubicBezTo>
                  <a:cubicBezTo>
                    <a:pt x="1651619" y="5628"/>
                    <a:pt x="1678151" y="1608"/>
                    <a:pt x="1706290" y="0"/>
                  </a:cubicBezTo>
                  <a:cubicBezTo>
                    <a:pt x="1713526" y="4824"/>
                    <a:pt x="1717546" y="10452"/>
                    <a:pt x="1719154" y="18492"/>
                  </a:cubicBezTo>
                  <a:cubicBezTo>
                    <a:pt x="1708702" y="86027"/>
                    <a:pt x="1682975" y="147933"/>
                    <a:pt x="1645991" y="205016"/>
                  </a:cubicBezTo>
                  <a:cubicBezTo>
                    <a:pt x="1630716" y="228332"/>
                    <a:pt x="1627500" y="248432"/>
                    <a:pt x="1639559" y="273355"/>
                  </a:cubicBezTo>
                  <a:cubicBezTo>
                    <a:pt x="1678955" y="360990"/>
                    <a:pt x="1718350" y="448624"/>
                    <a:pt x="1778649" y="525003"/>
                  </a:cubicBezTo>
                  <a:cubicBezTo>
                    <a:pt x="1802769" y="555554"/>
                    <a:pt x="1831712" y="581282"/>
                    <a:pt x="1859048" y="608617"/>
                  </a:cubicBezTo>
                  <a:cubicBezTo>
                    <a:pt x="1875931" y="625501"/>
                    <a:pt x="1882363" y="645601"/>
                    <a:pt x="1884775" y="669720"/>
                  </a:cubicBezTo>
                  <a:cubicBezTo>
                    <a:pt x="1893619" y="758963"/>
                    <a:pt x="1889599" y="1005786"/>
                    <a:pt x="1889599" y="1043574"/>
                  </a:cubicBezTo>
                  <a:cubicBezTo>
                    <a:pt x="1933818" y="958351"/>
                    <a:pt x="2051200" y="730019"/>
                    <a:pt x="2068084" y="697860"/>
                  </a:cubicBezTo>
                  <a:cubicBezTo>
                    <a:pt x="2072908" y="688212"/>
                    <a:pt x="2077732" y="678564"/>
                    <a:pt x="2088988" y="672936"/>
                  </a:cubicBezTo>
                  <a:cubicBezTo>
                    <a:pt x="2102655" y="668916"/>
                    <a:pt x="2447565" y="500079"/>
                    <a:pt x="2482137" y="487215"/>
                  </a:cubicBezTo>
                  <a:cubicBezTo>
                    <a:pt x="2569771" y="528219"/>
                    <a:pt x="2656602" y="571634"/>
                    <a:pt x="2716901" y="651229"/>
                  </a:cubicBezTo>
                  <a:cubicBezTo>
                    <a:pt x="2794083" y="751727"/>
                    <a:pt x="2838302" y="865893"/>
                    <a:pt x="2859206" y="991315"/>
                  </a:cubicBezTo>
                  <a:cubicBezTo>
                    <a:pt x="2870462" y="1058046"/>
                    <a:pt x="2868854" y="1125580"/>
                    <a:pt x="2868854" y="1192311"/>
                  </a:cubicBezTo>
                  <a:cubicBezTo>
                    <a:pt x="2868854" y="1282358"/>
                    <a:pt x="2890562" y="1368384"/>
                    <a:pt x="2910661" y="1455215"/>
                  </a:cubicBezTo>
                  <a:cubicBezTo>
                    <a:pt x="2920309" y="1496218"/>
                    <a:pt x="2930761" y="1538025"/>
                    <a:pt x="2943625" y="1578224"/>
                  </a:cubicBezTo>
                  <a:cubicBezTo>
                    <a:pt x="2950056" y="1597520"/>
                    <a:pt x="2933977" y="1592696"/>
                    <a:pt x="2928349" y="1599128"/>
                  </a:cubicBezTo>
                  <a:cubicBezTo>
                    <a:pt x="2908249" y="1618424"/>
                    <a:pt x="2393698" y="1706862"/>
                    <a:pt x="2371187" y="1691586"/>
                  </a:cubicBezTo>
                  <a:cubicBezTo>
                    <a:pt x="2354303" y="1682743"/>
                    <a:pt x="2342243" y="1636916"/>
                    <a:pt x="2337419" y="1620836"/>
                  </a:cubicBezTo>
                  <a:cubicBezTo>
                    <a:pt x="2331791" y="1603148"/>
                    <a:pt x="2325360" y="1585460"/>
                    <a:pt x="2318124" y="1570185"/>
                  </a:cubicBezTo>
                  <a:cubicBezTo>
                    <a:pt x="2294808" y="1616816"/>
                    <a:pt x="1923367" y="2289752"/>
                    <a:pt x="1909699" y="2293772"/>
                  </a:cubicBezTo>
                  <a:cubicBezTo>
                    <a:pt x="1719154" y="2295380"/>
                    <a:pt x="643421" y="2286536"/>
                    <a:pt x="573474" y="2284124"/>
                  </a:cubicBezTo>
                  <a:close/>
                </a:path>
              </a:pathLst>
            </a:custGeom>
            <a:solidFill>
              <a:srgbClr val="FD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0547CE-AD7B-A405-D1CE-8AAEA4033A01}"/>
                </a:ext>
              </a:extLst>
            </p:cNvPr>
            <p:cNvSpPr/>
            <p:nvPr/>
          </p:nvSpPr>
          <p:spPr>
            <a:xfrm>
              <a:off x="4620888" y="2362110"/>
              <a:ext cx="2605377" cy="947646"/>
            </a:xfrm>
            <a:custGeom>
              <a:avLst/>
              <a:gdLst>
                <a:gd name="connsiteX0" fmla="*/ 204009 w 2605377"/>
                <a:gd name="connsiteY0" fmla="*/ 770219 h 947646"/>
                <a:gd name="connsiteX1" fmla="*/ 104315 w 2605377"/>
                <a:gd name="connsiteY1" fmla="*/ 526611 h 947646"/>
                <a:gd name="connsiteX2" fmla="*/ 6229 w 2605377"/>
                <a:gd name="connsiteY2" fmla="*/ 260492 h 947646"/>
                <a:gd name="connsiteX3" fmla="*/ 16681 w 2605377"/>
                <a:gd name="connsiteY3" fmla="*/ 0 h 947646"/>
                <a:gd name="connsiteX4" fmla="*/ 651830 w 2605377"/>
                <a:gd name="connsiteY4" fmla="*/ 71555 h 947646"/>
                <a:gd name="connsiteX5" fmla="*/ 713737 w 2605377"/>
                <a:gd name="connsiteY5" fmla="*/ 142306 h 947646"/>
                <a:gd name="connsiteX6" fmla="*/ 714541 w 2605377"/>
                <a:gd name="connsiteY6" fmla="*/ 351342 h 947646"/>
                <a:gd name="connsiteX7" fmla="*/ 727404 w 2605377"/>
                <a:gd name="connsiteY7" fmla="*/ 373853 h 947646"/>
                <a:gd name="connsiteX8" fmla="*/ 1032919 w 2605377"/>
                <a:gd name="connsiteY8" fmla="*/ 368226 h 947646"/>
                <a:gd name="connsiteX9" fmla="*/ 1444560 w 2605377"/>
                <a:gd name="connsiteY9" fmla="*/ 258884 h 947646"/>
                <a:gd name="connsiteX10" fmla="*/ 1743643 w 2605377"/>
                <a:gd name="connsiteY10" fmla="*/ 161601 h 947646"/>
                <a:gd name="connsiteX11" fmla="*/ 2061217 w 2605377"/>
                <a:gd name="connsiteY11" fmla="*/ 82007 h 947646"/>
                <a:gd name="connsiteX12" fmla="*/ 2243722 w 2605377"/>
                <a:gd name="connsiteY12" fmla="*/ 77987 h 947646"/>
                <a:gd name="connsiteX13" fmla="*/ 2348240 w 2605377"/>
                <a:gd name="connsiteY13" fmla="*/ 82811 h 947646"/>
                <a:gd name="connsiteX14" fmla="*/ 2385223 w 2605377"/>
                <a:gd name="connsiteY14" fmla="*/ 117382 h 947646"/>
                <a:gd name="connsiteX15" fmla="*/ 2603103 w 2605377"/>
                <a:gd name="connsiteY15" fmla="*/ 250040 h 947646"/>
                <a:gd name="connsiteX16" fmla="*/ 2604712 w 2605377"/>
                <a:gd name="connsiteY16" fmla="*/ 258080 h 947646"/>
                <a:gd name="connsiteX17" fmla="*/ 2527529 w 2605377"/>
                <a:gd name="connsiteY17" fmla="*/ 336870 h 947646"/>
                <a:gd name="connsiteX18" fmla="*/ 2436679 w 2605377"/>
                <a:gd name="connsiteY18" fmla="*/ 303907 h 947646"/>
                <a:gd name="connsiteX19" fmla="*/ 2471250 w 2605377"/>
                <a:gd name="connsiteY19" fmla="*/ 390737 h 947646"/>
                <a:gd name="connsiteX20" fmla="*/ 2449542 w 2605377"/>
                <a:gd name="connsiteY20" fmla="*/ 430937 h 947646"/>
                <a:gd name="connsiteX21" fmla="*/ 2156891 w 2605377"/>
                <a:gd name="connsiteY21" fmla="*/ 742883 h 947646"/>
                <a:gd name="connsiteX22" fmla="*/ 2092572 w 2605377"/>
                <a:gd name="connsiteY22" fmla="*/ 812830 h 947646"/>
                <a:gd name="connsiteX23" fmla="*/ 2060413 w 2605377"/>
                <a:gd name="connsiteY23" fmla="*/ 832125 h 947646"/>
                <a:gd name="connsiteX24" fmla="*/ 2033881 w 2605377"/>
                <a:gd name="connsiteY24" fmla="*/ 803182 h 947646"/>
                <a:gd name="connsiteX25" fmla="*/ 1929363 w 2605377"/>
                <a:gd name="connsiteY25" fmla="*/ 583694 h 947646"/>
                <a:gd name="connsiteX26" fmla="*/ 1878712 w 2605377"/>
                <a:gd name="connsiteY26" fmla="*/ 545103 h 947646"/>
                <a:gd name="connsiteX27" fmla="*/ 1668068 w 2605377"/>
                <a:gd name="connsiteY27" fmla="*/ 512139 h 947646"/>
                <a:gd name="connsiteX28" fmla="*/ 1609377 w 2605377"/>
                <a:gd name="connsiteY28" fmla="*/ 525807 h 947646"/>
                <a:gd name="connsiteX29" fmla="*/ 1137437 w 2605377"/>
                <a:gd name="connsiteY29" fmla="*/ 832930 h 947646"/>
                <a:gd name="connsiteX30" fmla="*/ 683185 w 2605377"/>
                <a:gd name="connsiteY30" fmla="*/ 945488 h 947646"/>
                <a:gd name="connsiteX31" fmla="*/ 411438 w 2605377"/>
                <a:gd name="connsiteY31" fmla="*/ 928604 h 947646"/>
                <a:gd name="connsiteX32" fmla="*/ 309332 w 2605377"/>
                <a:gd name="connsiteY32" fmla="*/ 899660 h 947646"/>
                <a:gd name="connsiteX33" fmla="*/ 216873 w 2605377"/>
                <a:gd name="connsiteY33" fmla="*/ 798358 h 947646"/>
                <a:gd name="connsiteX34" fmla="*/ 204009 w 2605377"/>
                <a:gd name="connsiteY34" fmla="*/ 770219 h 94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05377" h="947646">
                  <a:moveTo>
                    <a:pt x="204009" y="770219"/>
                  </a:moveTo>
                  <a:cubicBezTo>
                    <a:pt x="179086" y="685800"/>
                    <a:pt x="140495" y="606206"/>
                    <a:pt x="104315" y="526611"/>
                  </a:cubicBezTo>
                  <a:cubicBezTo>
                    <a:pt x="65724" y="440584"/>
                    <a:pt x="22309" y="356166"/>
                    <a:pt x="6229" y="260492"/>
                  </a:cubicBezTo>
                  <a:cubicBezTo>
                    <a:pt x="-7439" y="181701"/>
                    <a:pt x="3817" y="0"/>
                    <a:pt x="16681" y="0"/>
                  </a:cubicBezTo>
                  <a:cubicBezTo>
                    <a:pt x="55272" y="0"/>
                    <a:pt x="572235" y="47435"/>
                    <a:pt x="651830" y="71555"/>
                  </a:cubicBezTo>
                  <a:cubicBezTo>
                    <a:pt x="684793" y="82007"/>
                    <a:pt x="704893" y="102910"/>
                    <a:pt x="713737" y="142306"/>
                  </a:cubicBezTo>
                  <a:cubicBezTo>
                    <a:pt x="729816" y="213056"/>
                    <a:pt x="726600" y="281395"/>
                    <a:pt x="714541" y="351342"/>
                  </a:cubicBezTo>
                  <a:cubicBezTo>
                    <a:pt x="712129" y="364206"/>
                    <a:pt x="711325" y="372246"/>
                    <a:pt x="727404" y="373853"/>
                  </a:cubicBezTo>
                  <a:cubicBezTo>
                    <a:pt x="829511" y="381893"/>
                    <a:pt x="931617" y="384305"/>
                    <a:pt x="1032919" y="368226"/>
                  </a:cubicBezTo>
                  <a:cubicBezTo>
                    <a:pt x="1173617" y="345714"/>
                    <a:pt x="1309490" y="303103"/>
                    <a:pt x="1444560" y="258884"/>
                  </a:cubicBezTo>
                  <a:cubicBezTo>
                    <a:pt x="1503251" y="239588"/>
                    <a:pt x="1713895" y="165621"/>
                    <a:pt x="1743643" y="161601"/>
                  </a:cubicBezTo>
                  <a:cubicBezTo>
                    <a:pt x="1760526" y="159189"/>
                    <a:pt x="2003330" y="101302"/>
                    <a:pt x="2061217" y="82007"/>
                  </a:cubicBezTo>
                  <a:cubicBezTo>
                    <a:pt x="2122320" y="61907"/>
                    <a:pt x="2182619" y="53063"/>
                    <a:pt x="2243722" y="77987"/>
                  </a:cubicBezTo>
                  <a:cubicBezTo>
                    <a:pt x="2278293" y="91655"/>
                    <a:pt x="2312865" y="90047"/>
                    <a:pt x="2348240" y="82811"/>
                  </a:cubicBezTo>
                  <a:cubicBezTo>
                    <a:pt x="2354672" y="100498"/>
                    <a:pt x="2367536" y="109342"/>
                    <a:pt x="2385223" y="117382"/>
                  </a:cubicBezTo>
                  <a:cubicBezTo>
                    <a:pt x="2464818" y="150345"/>
                    <a:pt x="2533157" y="201801"/>
                    <a:pt x="2603103" y="250040"/>
                  </a:cubicBezTo>
                  <a:cubicBezTo>
                    <a:pt x="2604712" y="252452"/>
                    <a:pt x="2606320" y="255668"/>
                    <a:pt x="2604712" y="258080"/>
                  </a:cubicBezTo>
                  <a:cubicBezTo>
                    <a:pt x="2582200" y="287023"/>
                    <a:pt x="2560492" y="317574"/>
                    <a:pt x="2527529" y="336870"/>
                  </a:cubicBezTo>
                  <a:cubicBezTo>
                    <a:pt x="2495369" y="333654"/>
                    <a:pt x="2470446" y="311143"/>
                    <a:pt x="2436679" y="303907"/>
                  </a:cubicBezTo>
                  <a:cubicBezTo>
                    <a:pt x="2439894" y="337674"/>
                    <a:pt x="2452758" y="365010"/>
                    <a:pt x="2471250" y="390737"/>
                  </a:cubicBezTo>
                  <a:cubicBezTo>
                    <a:pt x="2472858" y="409229"/>
                    <a:pt x="2460798" y="419681"/>
                    <a:pt x="2449542" y="430937"/>
                  </a:cubicBezTo>
                  <a:cubicBezTo>
                    <a:pt x="2349848" y="533043"/>
                    <a:pt x="2257390" y="641581"/>
                    <a:pt x="2156891" y="742883"/>
                  </a:cubicBezTo>
                  <a:cubicBezTo>
                    <a:pt x="2134380" y="765395"/>
                    <a:pt x="2115888" y="791122"/>
                    <a:pt x="2092572" y="812830"/>
                  </a:cubicBezTo>
                  <a:cubicBezTo>
                    <a:pt x="2082925" y="821674"/>
                    <a:pt x="2074885" y="832125"/>
                    <a:pt x="2060413" y="832125"/>
                  </a:cubicBezTo>
                  <a:cubicBezTo>
                    <a:pt x="2043529" y="829714"/>
                    <a:pt x="2040313" y="814438"/>
                    <a:pt x="2033881" y="803182"/>
                  </a:cubicBezTo>
                  <a:cubicBezTo>
                    <a:pt x="1994486" y="732431"/>
                    <a:pt x="1961523" y="658465"/>
                    <a:pt x="1929363" y="583694"/>
                  </a:cubicBezTo>
                  <a:cubicBezTo>
                    <a:pt x="1918912" y="560378"/>
                    <a:pt x="1904440" y="547515"/>
                    <a:pt x="1878712" y="545103"/>
                  </a:cubicBezTo>
                  <a:cubicBezTo>
                    <a:pt x="1807961" y="537867"/>
                    <a:pt x="1738015" y="525807"/>
                    <a:pt x="1668068" y="512139"/>
                  </a:cubicBezTo>
                  <a:cubicBezTo>
                    <a:pt x="1646360" y="508119"/>
                    <a:pt x="1627065" y="512943"/>
                    <a:pt x="1609377" y="525807"/>
                  </a:cubicBezTo>
                  <a:cubicBezTo>
                    <a:pt x="1538626" y="579674"/>
                    <a:pt x="1163969" y="816046"/>
                    <a:pt x="1137437" y="832930"/>
                  </a:cubicBezTo>
                  <a:cubicBezTo>
                    <a:pt x="997544" y="918956"/>
                    <a:pt x="847198" y="957547"/>
                    <a:pt x="683185" y="945488"/>
                  </a:cubicBezTo>
                  <a:cubicBezTo>
                    <a:pt x="592335" y="939056"/>
                    <a:pt x="501484" y="943880"/>
                    <a:pt x="411438" y="928604"/>
                  </a:cubicBezTo>
                  <a:cubicBezTo>
                    <a:pt x="376063" y="922976"/>
                    <a:pt x="342295" y="914936"/>
                    <a:pt x="309332" y="899660"/>
                  </a:cubicBezTo>
                  <a:cubicBezTo>
                    <a:pt x="264308" y="878757"/>
                    <a:pt x="229737" y="849009"/>
                    <a:pt x="216873" y="798358"/>
                  </a:cubicBezTo>
                  <a:cubicBezTo>
                    <a:pt x="213657" y="787906"/>
                    <a:pt x="208029" y="779866"/>
                    <a:pt x="204009" y="770219"/>
                  </a:cubicBezTo>
                  <a:close/>
                </a:path>
              </a:pathLst>
            </a:custGeom>
            <a:solidFill>
              <a:srgbClr val="FEBF8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8E65611-C074-E101-8349-EC2D3CBDE537}"/>
                </a:ext>
              </a:extLst>
            </p:cNvPr>
            <p:cNvSpPr/>
            <p:nvPr/>
          </p:nvSpPr>
          <p:spPr>
            <a:xfrm>
              <a:off x="6600902" y="2394989"/>
              <a:ext cx="1510689" cy="892653"/>
            </a:xfrm>
            <a:custGeom>
              <a:avLst/>
              <a:gdLst>
                <a:gd name="connsiteX0" fmla="*/ 807202 w 1510689"/>
                <a:gd name="connsiteY0" fmla="*/ 19380 h 892653"/>
                <a:gd name="connsiteX1" fmla="*/ 855441 w 1510689"/>
                <a:gd name="connsiteY1" fmla="*/ 84 h 892653"/>
                <a:gd name="connsiteX2" fmla="*/ 1507474 w 1510689"/>
                <a:gd name="connsiteY2" fmla="*/ 37872 h 892653"/>
                <a:gd name="connsiteX3" fmla="*/ 1510690 w 1510689"/>
                <a:gd name="connsiteY3" fmla="*/ 40284 h 892653"/>
                <a:gd name="connsiteX4" fmla="*/ 732431 w 1510689"/>
                <a:gd name="connsiteY4" fmla="*/ 836230 h 892653"/>
                <a:gd name="connsiteX5" fmla="*/ 0 w 1510689"/>
                <a:gd name="connsiteY5" fmla="*/ 892509 h 892653"/>
                <a:gd name="connsiteX6" fmla="*/ 807202 w 1510689"/>
                <a:gd name="connsiteY6" fmla="*/ 19380 h 89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0689" h="892653">
                  <a:moveTo>
                    <a:pt x="807202" y="19380"/>
                  </a:moveTo>
                  <a:cubicBezTo>
                    <a:pt x="821674" y="4104"/>
                    <a:pt x="834538" y="-720"/>
                    <a:pt x="855441" y="84"/>
                  </a:cubicBezTo>
                  <a:cubicBezTo>
                    <a:pt x="1072517" y="13752"/>
                    <a:pt x="1289594" y="25812"/>
                    <a:pt x="1507474" y="37872"/>
                  </a:cubicBezTo>
                  <a:cubicBezTo>
                    <a:pt x="1509082" y="37872"/>
                    <a:pt x="1510690" y="39480"/>
                    <a:pt x="1510690" y="40284"/>
                  </a:cubicBezTo>
                  <a:cubicBezTo>
                    <a:pt x="1461646" y="90935"/>
                    <a:pt x="789514" y="783971"/>
                    <a:pt x="732431" y="836230"/>
                  </a:cubicBezTo>
                  <a:cubicBezTo>
                    <a:pt x="694644" y="844270"/>
                    <a:pt x="16080" y="895725"/>
                    <a:pt x="0" y="892509"/>
                  </a:cubicBezTo>
                  <a:cubicBezTo>
                    <a:pt x="19296" y="861153"/>
                    <a:pt x="746903" y="86111"/>
                    <a:pt x="807202" y="19380"/>
                  </a:cubicBezTo>
                  <a:close/>
                </a:path>
              </a:pathLst>
            </a:custGeom>
            <a:solidFill>
              <a:srgbClr val="6E6566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A11D8C0-0434-A84A-A089-049B38DCE6DD}"/>
                </a:ext>
              </a:extLst>
            </p:cNvPr>
            <p:cNvSpPr/>
            <p:nvPr/>
          </p:nvSpPr>
          <p:spPr>
            <a:xfrm>
              <a:off x="6755267" y="2806714"/>
              <a:ext cx="1000041" cy="547731"/>
            </a:xfrm>
            <a:custGeom>
              <a:avLst/>
              <a:gdLst>
                <a:gd name="connsiteX0" fmla="*/ 0 w 1000041"/>
                <a:gd name="connsiteY0" fmla="*/ 477568 h 547731"/>
                <a:gd name="connsiteX1" fmla="*/ 45827 w 1000041"/>
                <a:gd name="connsiteY1" fmla="*/ 466312 h 547731"/>
                <a:gd name="connsiteX2" fmla="*/ 406817 w 1000041"/>
                <a:gd name="connsiteY2" fmla="*/ 434956 h 547731"/>
                <a:gd name="connsiteX3" fmla="*/ 551534 w 1000041"/>
                <a:gd name="connsiteY3" fmla="*/ 421289 h 547731"/>
                <a:gd name="connsiteX4" fmla="*/ 496863 w 1000041"/>
                <a:gd name="connsiteY4" fmla="*/ 373853 h 547731"/>
                <a:gd name="connsiteX5" fmla="*/ 440584 w 1000041"/>
                <a:gd name="connsiteY5" fmla="*/ 308731 h 547731"/>
                <a:gd name="connsiteX6" fmla="*/ 432544 w 1000041"/>
                <a:gd name="connsiteY6" fmla="*/ 239588 h 547731"/>
                <a:gd name="connsiteX7" fmla="*/ 503295 w 1000041"/>
                <a:gd name="connsiteY7" fmla="*/ 210644 h 547731"/>
                <a:gd name="connsiteX8" fmla="*/ 520179 w 1000041"/>
                <a:gd name="connsiteY8" fmla="*/ 212252 h 547731"/>
                <a:gd name="connsiteX9" fmla="*/ 611833 w 1000041"/>
                <a:gd name="connsiteY9" fmla="*/ 134266 h 547731"/>
                <a:gd name="connsiteX10" fmla="*/ 792730 w 1000041"/>
                <a:gd name="connsiteY10" fmla="*/ 164817 h 547731"/>
                <a:gd name="connsiteX11" fmla="*/ 826497 w 1000041"/>
                <a:gd name="connsiteY11" fmla="*/ 151953 h 547731"/>
                <a:gd name="connsiteX12" fmla="*/ 758963 w 1000041"/>
                <a:gd name="connsiteY12" fmla="*/ 131854 h 547731"/>
                <a:gd name="connsiteX13" fmla="*/ 724391 w 1000041"/>
                <a:gd name="connsiteY13" fmla="*/ 92458 h 547731"/>
                <a:gd name="connsiteX14" fmla="*/ 757355 w 1000041"/>
                <a:gd name="connsiteY14" fmla="*/ 44219 h 547731"/>
                <a:gd name="connsiteX15" fmla="*/ 877149 w 1000041"/>
                <a:gd name="connsiteY15" fmla="*/ 31355 h 547731"/>
                <a:gd name="connsiteX16" fmla="*/ 888404 w 1000041"/>
                <a:gd name="connsiteY16" fmla="*/ 34571 h 547731"/>
                <a:gd name="connsiteX17" fmla="*/ 988099 w 1000041"/>
                <a:gd name="connsiteY17" fmla="*/ 0 h 547731"/>
                <a:gd name="connsiteX18" fmla="*/ 986491 w 1000041"/>
                <a:gd name="connsiteY18" fmla="*/ 30551 h 547731"/>
                <a:gd name="connsiteX19" fmla="*/ 980863 w 1000041"/>
                <a:gd name="connsiteY19" fmla="*/ 77986 h 547731"/>
                <a:gd name="connsiteX20" fmla="*/ 995334 w 1000041"/>
                <a:gd name="connsiteY20" fmla="*/ 171249 h 547731"/>
                <a:gd name="connsiteX21" fmla="*/ 965587 w 1000041"/>
                <a:gd name="connsiteY21" fmla="*/ 309535 h 547731"/>
                <a:gd name="connsiteX22" fmla="*/ 909308 w 1000041"/>
                <a:gd name="connsiteY22" fmla="*/ 404405 h 547731"/>
                <a:gd name="connsiteX23" fmla="*/ 818458 w 1000041"/>
                <a:gd name="connsiteY23" fmla="*/ 488823 h 547731"/>
                <a:gd name="connsiteX24" fmla="*/ 786298 w 1000041"/>
                <a:gd name="connsiteY24" fmla="*/ 508119 h 547731"/>
                <a:gd name="connsiteX25" fmla="*/ 559574 w 1000041"/>
                <a:gd name="connsiteY25" fmla="*/ 508923 h 547731"/>
                <a:gd name="connsiteX26" fmla="*/ 516963 w 1000041"/>
                <a:gd name="connsiteY26" fmla="*/ 483999 h 547731"/>
                <a:gd name="connsiteX27" fmla="*/ 479176 w 1000041"/>
                <a:gd name="connsiteY27" fmla="*/ 479979 h 547731"/>
                <a:gd name="connsiteX28" fmla="*/ 49043 w 1000041"/>
                <a:gd name="connsiteY28" fmla="*/ 506511 h 547731"/>
                <a:gd name="connsiteX29" fmla="*/ 0 w 1000041"/>
                <a:gd name="connsiteY29" fmla="*/ 477568 h 54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0041" h="547731">
                  <a:moveTo>
                    <a:pt x="0" y="477568"/>
                  </a:moveTo>
                  <a:cubicBezTo>
                    <a:pt x="12060" y="460684"/>
                    <a:pt x="31355" y="467920"/>
                    <a:pt x="45827" y="466312"/>
                  </a:cubicBezTo>
                  <a:cubicBezTo>
                    <a:pt x="165621" y="454252"/>
                    <a:pt x="286219" y="445408"/>
                    <a:pt x="406817" y="434956"/>
                  </a:cubicBezTo>
                  <a:cubicBezTo>
                    <a:pt x="452644" y="430937"/>
                    <a:pt x="498471" y="426113"/>
                    <a:pt x="551534" y="421289"/>
                  </a:cubicBezTo>
                  <a:cubicBezTo>
                    <a:pt x="530631" y="402797"/>
                    <a:pt x="513747" y="388325"/>
                    <a:pt x="496863" y="373853"/>
                  </a:cubicBezTo>
                  <a:cubicBezTo>
                    <a:pt x="475156" y="354558"/>
                    <a:pt x="455860" y="333654"/>
                    <a:pt x="440584" y="308731"/>
                  </a:cubicBezTo>
                  <a:cubicBezTo>
                    <a:pt x="426917" y="287023"/>
                    <a:pt x="415661" y="263707"/>
                    <a:pt x="432544" y="239588"/>
                  </a:cubicBezTo>
                  <a:cubicBezTo>
                    <a:pt x="449428" y="215468"/>
                    <a:pt x="474352" y="208232"/>
                    <a:pt x="503295" y="210644"/>
                  </a:cubicBezTo>
                  <a:cubicBezTo>
                    <a:pt x="508923" y="211448"/>
                    <a:pt x="513747" y="216272"/>
                    <a:pt x="520179" y="212252"/>
                  </a:cubicBezTo>
                  <a:cubicBezTo>
                    <a:pt x="516963" y="154365"/>
                    <a:pt x="550730" y="124618"/>
                    <a:pt x="611833" y="134266"/>
                  </a:cubicBezTo>
                  <a:cubicBezTo>
                    <a:pt x="672132" y="143913"/>
                    <a:pt x="732431" y="154365"/>
                    <a:pt x="792730" y="164817"/>
                  </a:cubicBezTo>
                  <a:cubicBezTo>
                    <a:pt x="805594" y="167229"/>
                    <a:pt x="818458" y="169641"/>
                    <a:pt x="826497" y="151953"/>
                  </a:cubicBezTo>
                  <a:cubicBezTo>
                    <a:pt x="803182" y="145522"/>
                    <a:pt x="780670" y="139089"/>
                    <a:pt x="758963" y="131854"/>
                  </a:cubicBezTo>
                  <a:cubicBezTo>
                    <a:pt x="740471" y="125422"/>
                    <a:pt x="724391" y="115774"/>
                    <a:pt x="724391" y="92458"/>
                  </a:cubicBezTo>
                  <a:cubicBezTo>
                    <a:pt x="723587" y="68339"/>
                    <a:pt x="737255" y="53867"/>
                    <a:pt x="757355" y="44219"/>
                  </a:cubicBezTo>
                  <a:cubicBezTo>
                    <a:pt x="795946" y="25727"/>
                    <a:pt x="836145" y="28140"/>
                    <a:pt x="877149" y="31355"/>
                  </a:cubicBezTo>
                  <a:cubicBezTo>
                    <a:pt x="881169" y="31355"/>
                    <a:pt x="885189" y="32963"/>
                    <a:pt x="888404" y="34571"/>
                  </a:cubicBezTo>
                  <a:cubicBezTo>
                    <a:pt x="931820" y="53063"/>
                    <a:pt x="960763" y="28140"/>
                    <a:pt x="988099" y="0"/>
                  </a:cubicBezTo>
                  <a:cubicBezTo>
                    <a:pt x="1010610" y="11256"/>
                    <a:pt x="996138" y="23316"/>
                    <a:pt x="986491" y="30551"/>
                  </a:cubicBezTo>
                  <a:cubicBezTo>
                    <a:pt x="968803" y="45023"/>
                    <a:pt x="963979" y="57083"/>
                    <a:pt x="980863" y="77986"/>
                  </a:cubicBezTo>
                  <a:cubicBezTo>
                    <a:pt x="1002571" y="104518"/>
                    <a:pt x="1003374" y="137482"/>
                    <a:pt x="995334" y="171249"/>
                  </a:cubicBezTo>
                  <a:cubicBezTo>
                    <a:pt x="984883" y="217076"/>
                    <a:pt x="976843" y="263707"/>
                    <a:pt x="965587" y="309535"/>
                  </a:cubicBezTo>
                  <a:cubicBezTo>
                    <a:pt x="955939" y="348126"/>
                    <a:pt x="935840" y="377873"/>
                    <a:pt x="909308" y="404405"/>
                  </a:cubicBezTo>
                  <a:cubicBezTo>
                    <a:pt x="879561" y="433348"/>
                    <a:pt x="847401" y="459880"/>
                    <a:pt x="818458" y="488823"/>
                  </a:cubicBezTo>
                  <a:cubicBezTo>
                    <a:pt x="808810" y="498471"/>
                    <a:pt x="793534" y="496059"/>
                    <a:pt x="786298" y="508119"/>
                  </a:cubicBezTo>
                  <a:cubicBezTo>
                    <a:pt x="710724" y="531435"/>
                    <a:pt x="635149" y="525003"/>
                    <a:pt x="559574" y="508923"/>
                  </a:cubicBezTo>
                  <a:cubicBezTo>
                    <a:pt x="543495" y="505707"/>
                    <a:pt x="527415" y="497667"/>
                    <a:pt x="516963" y="483999"/>
                  </a:cubicBezTo>
                  <a:cubicBezTo>
                    <a:pt x="504099" y="467920"/>
                    <a:pt x="495255" y="469528"/>
                    <a:pt x="479176" y="479979"/>
                  </a:cubicBezTo>
                  <a:cubicBezTo>
                    <a:pt x="340890" y="564398"/>
                    <a:pt x="196173" y="566006"/>
                    <a:pt x="49043" y="506511"/>
                  </a:cubicBezTo>
                  <a:cubicBezTo>
                    <a:pt x="30551" y="500079"/>
                    <a:pt x="15276" y="488019"/>
                    <a:pt x="0" y="477568"/>
                  </a:cubicBezTo>
                  <a:close/>
                </a:path>
              </a:pathLst>
            </a:custGeom>
            <a:solidFill>
              <a:srgbClr val="FEC28C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48AE7CD-0475-35FD-5D80-46AEB4DBAE15}"/>
                </a:ext>
              </a:extLst>
            </p:cNvPr>
            <p:cNvSpPr/>
            <p:nvPr/>
          </p:nvSpPr>
          <p:spPr>
            <a:xfrm>
              <a:off x="5837919" y="3039870"/>
              <a:ext cx="167229" cy="112662"/>
            </a:xfrm>
            <a:custGeom>
              <a:avLst/>
              <a:gdLst>
                <a:gd name="connsiteX0" fmla="*/ 167229 w 167229"/>
                <a:gd name="connsiteY0" fmla="*/ 0 h 112662"/>
                <a:gd name="connsiteX1" fmla="*/ 106930 w 167229"/>
                <a:gd name="connsiteY1" fmla="*/ 106930 h 112662"/>
                <a:gd name="connsiteX2" fmla="*/ 0 w 167229"/>
                <a:gd name="connsiteY2" fmla="*/ 106930 h 112662"/>
                <a:gd name="connsiteX3" fmla="*/ 167229 w 167229"/>
                <a:gd name="connsiteY3" fmla="*/ 0 h 11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29" h="112662">
                  <a:moveTo>
                    <a:pt x="167229" y="0"/>
                  </a:moveTo>
                  <a:cubicBezTo>
                    <a:pt x="147130" y="35375"/>
                    <a:pt x="127030" y="71555"/>
                    <a:pt x="106930" y="106930"/>
                  </a:cubicBezTo>
                  <a:cubicBezTo>
                    <a:pt x="71555" y="114970"/>
                    <a:pt x="35375" y="114166"/>
                    <a:pt x="0" y="106930"/>
                  </a:cubicBezTo>
                  <a:cubicBezTo>
                    <a:pt x="55475" y="69947"/>
                    <a:pt x="107734" y="29747"/>
                    <a:pt x="167229" y="0"/>
                  </a:cubicBezTo>
                  <a:close/>
                </a:path>
              </a:pathLst>
            </a:custGeom>
            <a:solidFill>
              <a:srgbClr val="ED0808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8A46017-0B5F-9879-0445-C16C6A4503CD}"/>
                </a:ext>
              </a:extLst>
            </p:cNvPr>
            <p:cNvSpPr/>
            <p:nvPr/>
          </p:nvSpPr>
          <p:spPr>
            <a:xfrm>
              <a:off x="5657412" y="72197"/>
              <a:ext cx="1182996" cy="1839681"/>
            </a:xfrm>
            <a:custGeom>
              <a:avLst/>
              <a:gdLst>
                <a:gd name="connsiteX0" fmla="*/ 156388 w 1182996"/>
                <a:gd name="connsiteY0" fmla="*/ 364367 h 1839681"/>
                <a:gd name="connsiteX1" fmla="*/ 97697 w 1182996"/>
                <a:gd name="connsiteY1" fmla="*/ 776812 h 1839681"/>
                <a:gd name="connsiteX2" fmla="*/ 96089 w 1182996"/>
                <a:gd name="connsiteY2" fmla="*/ 782440 h 1839681"/>
                <a:gd name="connsiteX3" fmla="*/ 10063 w 1182996"/>
                <a:gd name="connsiteY3" fmla="*/ 992280 h 1839681"/>
                <a:gd name="connsiteX4" fmla="*/ 2023 w 1182996"/>
                <a:gd name="connsiteY4" fmla="*/ 1023635 h 1839681"/>
                <a:gd name="connsiteX5" fmla="*/ 234375 w 1182996"/>
                <a:gd name="connsiteY5" fmla="*/ 1387841 h 1839681"/>
                <a:gd name="connsiteX6" fmla="*/ 260102 w 1182996"/>
                <a:gd name="connsiteY6" fmla="*/ 1446532 h 1839681"/>
                <a:gd name="connsiteX7" fmla="*/ 264122 w 1182996"/>
                <a:gd name="connsiteY7" fmla="*/ 1711043 h 1839681"/>
                <a:gd name="connsiteX8" fmla="*/ 264122 w 1182996"/>
                <a:gd name="connsiteY8" fmla="*/ 1838877 h 1839681"/>
                <a:gd name="connsiteX9" fmla="*/ 270554 w 1182996"/>
                <a:gd name="connsiteY9" fmla="*/ 1839681 h 1839681"/>
                <a:gd name="connsiteX10" fmla="*/ 472355 w 1182996"/>
                <a:gd name="connsiteY10" fmla="*/ 1450552 h 1839681"/>
                <a:gd name="connsiteX11" fmla="*/ 634760 w 1182996"/>
                <a:gd name="connsiteY11" fmla="*/ 1512459 h 1839681"/>
                <a:gd name="connsiteX12" fmla="*/ 752946 w 1182996"/>
                <a:gd name="connsiteY12" fmla="*/ 1446532 h 1839681"/>
                <a:gd name="connsiteX13" fmla="*/ 795557 w 1182996"/>
                <a:gd name="connsiteY13" fmla="*/ 1350054 h 1839681"/>
                <a:gd name="connsiteX14" fmla="*/ 863896 w 1182996"/>
                <a:gd name="connsiteY14" fmla="*/ 1277695 h 1839681"/>
                <a:gd name="connsiteX15" fmla="*/ 916959 w 1182996"/>
                <a:gd name="connsiteY15" fmla="*/ 1223024 h 1839681"/>
                <a:gd name="connsiteX16" fmla="*/ 1007005 w 1182996"/>
                <a:gd name="connsiteY16" fmla="*/ 1221416 h 1839681"/>
                <a:gd name="connsiteX17" fmla="*/ 1013437 w 1182996"/>
                <a:gd name="connsiteY17" fmla="*/ 1115290 h 1839681"/>
                <a:gd name="connsiteX18" fmla="*/ 1025497 w 1182996"/>
                <a:gd name="connsiteY18" fmla="*/ 977004 h 1839681"/>
                <a:gd name="connsiteX19" fmla="*/ 1047205 w 1182996"/>
                <a:gd name="connsiteY19" fmla="*/ 948061 h 1839681"/>
                <a:gd name="connsiteX20" fmla="*/ 1113935 w 1182996"/>
                <a:gd name="connsiteY20" fmla="*/ 871682 h 1839681"/>
                <a:gd name="connsiteX21" fmla="*/ 1179862 w 1182996"/>
                <a:gd name="connsiteY21" fmla="*/ 605563 h 1839681"/>
                <a:gd name="connsiteX22" fmla="*/ 156388 w 1182996"/>
                <a:gd name="connsiteY22" fmla="*/ 364367 h 183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2996" h="1839681">
                  <a:moveTo>
                    <a:pt x="156388" y="364367"/>
                  </a:moveTo>
                  <a:cubicBezTo>
                    <a:pt x="141112" y="415018"/>
                    <a:pt x="93677" y="628878"/>
                    <a:pt x="97697" y="776812"/>
                  </a:cubicBezTo>
                  <a:cubicBezTo>
                    <a:pt x="97697" y="778420"/>
                    <a:pt x="96089" y="780028"/>
                    <a:pt x="96089" y="782440"/>
                  </a:cubicBezTo>
                  <a:cubicBezTo>
                    <a:pt x="81617" y="858014"/>
                    <a:pt x="52674" y="927961"/>
                    <a:pt x="10063" y="992280"/>
                  </a:cubicBezTo>
                  <a:cubicBezTo>
                    <a:pt x="3631" y="1001928"/>
                    <a:pt x="-3605" y="1009968"/>
                    <a:pt x="2023" y="1023635"/>
                  </a:cubicBezTo>
                  <a:cubicBezTo>
                    <a:pt x="59910" y="1157901"/>
                    <a:pt x="121013" y="1289755"/>
                    <a:pt x="234375" y="1387841"/>
                  </a:cubicBezTo>
                  <a:cubicBezTo>
                    <a:pt x="253670" y="1404725"/>
                    <a:pt x="259298" y="1422412"/>
                    <a:pt x="260102" y="1446532"/>
                  </a:cubicBezTo>
                  <a:cubicBezTo>
                    <a:pt x="260906" y="1534970"/>
                    <a:pt x="262514" y="1622605"/>
                    <a:pt x="264122" y="1711043"/>
                  </a:cubicBezTo>
                  <a:cubicBezTo>
                    <a:pt x="264122" y="1753655"/>
                    <a:pt x="264122" y="1796266"/>
                    <a:pt x="264122" y="1838877"/>
                  </a:cubicBezTo>
                  <a:cubicBezTo>
                    <a:pt x="266534" y="1838877"/>
                    <a:pt x="268142" y="1839681"/>
                    <a:pt x="270554" y="1839681"/>
                  </a:cubicBezTo>
                  <a:cubicBezTo>
                    <a:pt x="338089" y="1710239"/>
                    <a:pt x="404820" y="1579994"/>
                    <a:pt x="472355" y="1450552"/>
                  </a:cubicBezTo>
                  <a:cubicBezTo>
                    <a:pt x="526222" y="1471456"/>
                    <a:pt x="578481" y="1496379"/>
                    <a:pt x="634760" y="1512459"/>
                  </a:cubicBezTo>
                  <a:cubicBezTo>
                    <a:pt x="703098" y="1531754"/>
                    <a:pt x="736866" y="1516479"/>
                    <a:pt x="752946" y="1446532"/>
                  </a:cubicBezTo>
                  <a:cubicBezTo>
                    <a:pt x="773849" y="1357290"/>
                    <a:pt x="801185" y="1364525"/>
                    <a:pt x="795557" y="1350054"/>
                  </a:cubicBezTo>
                  <a:cubicBezTo>
                    <a:pt x="786713" y="1308246"/>
                    <a:pt x="801989" y="1297794"/>
                    <a:pt x="863896" y="1277695"/>
                  </a:cubicBezTo>
                  <a:cubicBezTo>
                    <a:pt x="867111" y="1240712"/>
                    <a:pt x="886407" y="1219004"/>
                    <a:pt x="916959" y="1223024"/>
                  </a:cubicBezTo>
                  <a:cubicBezTo>
                    <a:pt x="929823" y="1224632"/>
                    <a:pt x="1001377" y="1237496"/>
                    <a:pt x="1007005" y="1221416"/>
                  </a:cubicBezTo>
                  <a:cubicBezTo>
                    <a:pt x="1017457" y="1194080"/>
                    <a:pt x="1012633" y="1126546"/>
                    <a:pt x="1013437" y="1115290"/>
                  </a:cubicBezTo>
                  <a:cubicBezTo>
                    <a:pt x="1015045" y="1068659"/>
                    <a:pt x="1027909" y="1023635"/>
                    <a:pt x="1025497" y="977004"/>
                  </a:cubicBezTo>
                  <a:cubicBezTo>
                    <a:pt x="1024693" y="960924"/>
                    <a:pt x="1032733" y="955297"/>
                    <a:pt x="1047205" y="948061"/>
                  </a:cubicBezTo>
                  <a:cubicBezTo>
                    <a:pt x="1079364" y="932785"/>
                    <a:pt x="1108307" y="912685"/>
                    <a:pt x="1113935" y="871682"/>
                  </a:cubicBezTo>
                  <a:cubicBezTo>
                    <a:pt x="1123583" y="803343"/>
                    <a:pt x="1179058" y="612798"/>
                    <a:pt x="1179862" y="605563"/>
                  </a:cubicBezTo>
                  <a:cubicBezTo>
                    <a:pt x="1241769" y="109503"/>
                    <a:pt x="368640" y="-340729"/>
                    <a:pt x="156388" y="364367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EA6F914-498D-1D09-DEA7-810329846B8F}"/>
                </a:ext>
              </a:extLst>
            </p:cNvPr>
            <p:cNvSpPr/>
            <p:nvPr/>
          </p:nvSpPr>
          <p:spPr>
            <a:xfrm>
              <a:off x="5922338" y="1436237"/>
              <a:ext cx="208232" cy="474837"/>
            </a:xfrm>
            <a:custGeom>
              <a:avLst/>
              <a:gdLst>
                <a:gd name="connsiteX0" fmla="*/ 29748 w 208232"/>
                <a:gd name="connsiteY0" fmla="*/ 31841 h 474837"/>
                <a:gd name="connsiteX1" fmla="*/ 70751 w 208232"/>
                <a:gd name="connsiteY1" fmla="*/ 10937 h 474837"/>
                <a:gd name="connsiteX2" fmla="*/ 208232 w 208232"/>
                <a:gd name="connsiteY2" fmla="*/ 85708 h 474837"/>
                <a:gd name="connsiteX3" fmla="*/ 6432 w 208232"/>
                <a:gd name="connsiteY3" fmla="*/ 474837 h 474837"/>
                <a:gd name="connsiteX4" fmla="*/ 0 w 208232"/>
                <a:gd name="connsiteY4" fmla="*/ 474033 h 474837"/>
                <a:gd name="connsiteX5" fmla="*/ 29748 w 208232"/>
                <a:gd name="connsiteY5" fmla="*/ 31841 h 47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232" h="474837">
                  <a:moveTo>
                    <a:pt x="29748" y="31841"/>
                  </a:moveTo>
                  <a:cubicBezTo>
                    <a:pt x="32159" y="-5143"/>
                    <a:pt x="36983" y="-6750"/>
                    <a:pt x="70751" y="10937"/>
                  </a:cubicBezTo>
                  <a:cubicBezTo>
                    <a:pt x="116578" y="35861"/>
                    <a:pt x="162405" y="60784"/>
                    <a:pt x="208232" y="85708"/>
                  </a:cubicBezTo>
                  <a:cubicBezTo>
                    <a:pt x="140698" y="215150"/>
                    <a:pt x="73967" y="345395"/>
                    <a:pt x="6432" y="474837"/>
                  </a:cubicBezTo>
                  <a:cubicBezTo>
                    <a:pt x="4020" y="474837"/>
                    <a:pt x="2412" y="474033"/>
                    <a:pt x="0" y="474033"/>
                  </a:cubicBezTo>
                  <a:cubicBezTo>
                    <a:pt x="0" y="433030"/>
                    <a:pt x="22512" y="125907"/>
                    <a:pt x="29748" y="31841"/>
                  </a:cubicBezTo>
                  <a:close/>
                </a:path>
              </a:pathLst>
            </a:custGeom>
            <a:solidFill>
              <a:srgbClr val="FDB179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F32D150-F067-0400-2F1B-75319CF6B311}"/>
                </a:ext>
              </a:extLst>
            </p:cNvPr>
            <p:cNvSpPr/>
            <p:nvPr/>
          </p:nvSpPr>
          <p:spPr>
            <a:xfrm>
              <a:off x="5747227" y="437"/>
              <a:ext cx="1229136" cy="873094"/>
            </a:xfrm>
            <a:custGeom>
              <a:avLst/>
              <a:gdLst>
                <a:gd name="connsiteX0" fmla="*/ 1077987 w 1229136"/>
                <a:gd name="connsiteY0" fmla="*/ 719130 h 873094"/>
                <a:gd name="connsiteX1" fmla="*/ 1078791 w 1229136"/>
                <a:gd name="connsiteY1" fmla="*/ 679734 h 873094"/>
                <a:gd name="connsiteX2" fmla="*/ 622931 w 1229136"/>
                <a:gd name="connsiteY2" fmla="*/ 600140 h 873094"/>
                <a:gd name="connsiteX3" fmla="*/ 548964 w 1229136"/>
                <a:gd name="connsiteY3" fmla="*/ 634711 h 873094"/>
                <a:gd name="connsiteX4" fmla="*/ 500725 w 1229136"/>
                <a:gd name="connsiteY4" fmla="*/ 743249 h 873094"/>
                <a:gd name="connsiteX5" fmla="*/ 467762 w 1229136"/>
                <a:gd name="connsiteY5" fmla="*/ 765761 h 873094"/>
                <a:gd name="connsiteX6" fmla="*/ 316612 w 1229136"/>
                <a:gd name="connsiteY6" fmla="*/ 847767 h 873094"/>
                <a:gd name="connsiteX7" fmla="*/ 291689 w 1229136"/>
                <a:gd name="connsiteY7" fmla="*/ 871887 h 873094"/>
                <a:gd name="connsiteX8" fmla="*/ 246665 w 1229136"/>
                <a:gd name="connsiteY8" fmla="*/ 826060 h 873094"/>
                <a:gd name="connsiteX9" fmla="*/ 223350 w 1229136"/>
                <a:gd name="connsiteY9" fmla="*/ 692598 h 873094"/>
                <a:gd name="connsiteX10" fmla="*/ 114008 w 1229136"/>
                <a:gd name="connsiteY10" fmla="*/ 635515 h 873094"/>
                <a:gd name="connsiteX11" fmla="*/ 68985 w 1229136"/>
                <a:gd name="connsiteY11" fmla="*/ 686970 h 873094"/>
                <a:gd name="connsiteX12" fmla="*/ 52905 w 1229136"/>
                <a:gd name="connsiteY12" fmla="*/ 809980 h 873094"/>
                <a:gd name="connsiteX13" fmla="*/ 16726 w 1229136"/>
                <a:gd name="connsiteY13" fmla="*/ 850179 h 873094"/>
                <a:gd name="connsiteX14" fmla="*/ 646 w 1229136"/>
                <a:gd name="connsiteY14" fmla="*/ 845355 h 873094"/>
                <a:gd name="connsiteX15" fmla="*/ 117224 w 1229136"/>
                <a:gd name="connsiteY15" fmla="*/ 268898 h 873094"/>
                <a:gd name="connsiteX16" fmla="*/ 320632 w 1229136"/>
                <a:gd name="connsiteY16" fmla="*/ 37350 h 873094"/>
                <a:gd name="connsiteX17" fmla="*/ 561024 w 1229136"/>
                <a:gd name="connsiteY17" fmla="*/ 1974 h 873094"/>
                <a:gd name="connsiteX18" fmla="*/ 905130 w 1229136"/>
                <a:gd name="connsiteY18" fmla="*/ 123376 h 873094"/>
                <a:gd name="connsiteX19" fmla="*/ 1074771 w 1229136"/>
                <a:gd name="connsiteY19" fmla="*/ 366180 h 873094"/>
                <a:gd name="connsiteX20" fmla="*/ 1112558 w 1229136"/>
                <a:gd name="connsiteY20" fmla="*/ 462658 h 873094"/>
                <a:gd name="connsiteX21" fmla="*/ 1229136 w 1229136"/>
                <a:gd name="connsiteY21" fmla="*/ 677322 h 873094"/>
                <a:gd name="connsiteX22" fmla="*/ 1077987 w 1229136"/>
                <a:gd name="connsiteY22" fmla="*/ 719130 h 87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9136" h="873094">
                  <a:moveTo>
                    <a:pt x="1077987" y="719130"/>
                  </a:moveTo>
                  <a:cubicBezTo>
                    <a:pt x="1066731" y="705462"/>
                    <a:pt x="1086027" y="693402"/>
                    <a:pt x="1078791" y="679734"/>
                  </a:cubicBezTo>
                  <a:cubicBezTo>
                    <a:pt x="921210" y="692598"/>
                    <a:pt x="773276" y="637123"/>
                    <a:pt x="622931" y="600140"/>
                  </a:cubicBezTo>
                  <a:cubicBezTo>
                    <a:pt x="571476" y="587276"/>
                    <a:pt x="571476" y="585668"/>
                    <a:pt x="548964" y="634711"/>
                  </a:cubicBezTo>
                  <a:cubicBezTo>
                    <a:pt x="532080" y="670891"/>
                    <a:pt x="516001" y="707070"/>
                    <a:pt x="500725" y="743249"/>
                  </a:cubicBezTo>
                  <a:cubicBezTo>
                    <a:pt x="494293" y="758525"/>
                    <a:pt x="486253" y="767369"/>
                    <a:pt x="467762" y="765761"/>
                  </a:cubicBezTo>
                  <a:cubicBezTo>
                    <a:pt x="398619" y="758525"/>
                    <a:pt x="348772" y="785057"/>
                    <a:pt x="316612" y="847767"/>
                  </a:cubicBezTo>
                  <a:cubicBezTo>
                    <a:pt x="311788" y="857415"/>
                    <a:pt x="303749" y="878319"/>
                    <a:pt x="291689" y="871887"/>
                  </a:cubicBezTo>
                  <a:cubicBezTo>
                    <a:pt x="274001" y="861435"/>
                    <a:pt x="248274" y="853395"/>
                    <a:pt x="246665" y="826060"/>
                  </a:cubicBezTo>
                  <a:cubicBezTo>
                    <a:pt x="243450" y="781037"/>
                    <a:pt x="241038" y="735209"/>
                    <a:pt x="223350" y="692598"/>
                  </a:cubicBezTo>
                  <a:cubicBezTo>
                    <a:pt x="204054" y="645967"/>
                    <a:pt x="155815" y="621043"/>
                    <a:pt x="114008" y="635515"/>
                  </a:cubicBezTo>
                  <a:cubicBezTo>
                    <a:pt x="88280" y="644359"/>
                    <a:pt x="77025" y="663655"/>
                    <a:pt x="68985" y="686970"/>
                  </a:cubicBezTo>
                  <a:cubicBezTo>
                    <a:pt x="56121" y="727170"/>
                    <a:pt x="52905" y="768977"/>
                    <a:pt x="52905" y="809980"/>
                  </a:cubicBezTo>
                  <a:cubicBezTo>
                    <a:pt x="52905" y="836512"/>
                    <a:pt x="44865" y="850983"/>
                    <a:pt x="16726" y="850179"/>
                  </a:cubicBezTo>
                  <a:cubicBezTo>
                    <a:pt x="13510" y="850179"/>
                    <a:pt x="-962" y="850983"/>
                    <a:pt x="646" y="845355"/>
                  </a:cubicBezTo>
                  <a:cubicBezTo>
                    <a:pt x="-5786" y="644359"/>
                    <a:pt x="36021" y="452206"/>
                    <a:pt x="117224" y="268898"/>
                  </a:cubicBezTo>
                  <a:cubicBezTo>
                    <a:pt x="159835" y="170811"/>
                    <a:pt x="219330" y="85589"/>
                    <a:pt x="320632" y="37350"/>
                  </a:cubicBezTo>
                  <a:cubicBezTo>
                    <a:pt x="397815" y="1170"/>
                    <a:pt x="479018" y="-3654"/>
                    <a:pt x="561024" y="1974"/>
                  </a:cubicBezTo>
                  <a:cubicBezTo>
                    <a:pt x="686446" y="11622"/>
                    <a:pt x="804632" y="43782"/>
                    <a:pt x="905130" y="123376"/>
                  </a:cubicBezTo>
                  <a:cubicBezTo>
                    <a:pt x="985529" y="187695"/>
                    <a:pt x="1036180" y="272918"/>
                    <a:pt x="1074771" y="366180"/>
                  </a:cubicBezTo>
                  <a:cubicBezTo>
                    <a:pt x="1087635" y="398339"/>
                    <a:pt x="1100499" y="430499"/>
                    <a:pt x="1112558" y="462658"/>
                  </a:cubicBezTo>
                  <a:cubicBezTo>
                    <a:pt x="1140698" y="539037"/>
                    <a:pt x="1168837" y="614612"/>
                    <a:pt x="1229136" y="677322"/>
                  </a:cubicBezTo>
                  <a:cubicBezTo>
                    <a:pt x="1175269" y="692598"/>
                    <a:pt x="1127030" y="705462"/>
                    <a:pt x="1077987" y="719130"/>
                  </a:cubicBezTo>
                  <a:close/>
                </a:path>
              </a:pathLst>
            </a:custGeom>
            <a:solidFill>
              <a:srgbClr val="623B24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8807B04-CFC2-034E-82B8-271FE175E71E}"/>
              </a:ext>
            </a:extLst>
          </p:cNvPr>
          <p:cNvSpPr/>
          <p:nvPr/>
        </p:nvSpPr>
        <p:spPr>
          <a:xfrm>
            <a:off x="6099016" y="2516467"/>
            <a:ext cx="10583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37AD91-C42C-B2F9-2737-C9223A828250}"/>
              </a:ext>
            </a:extLst>
          </p:cNvPr>
          <p:cNvSpPr/>
          <p:nvPr/>
        </p:nvSpPr>
        <p:spPr>
          <a:xfrm>
            <a:off x="8257591" y="4925489"/>
            <a:ext cx="24792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University Admin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4A793D-0182-C9A7-9635-372EBC31AE50}"/>
              </a:ext>
            </a:extLst>
          </p:cNvPr>
          <p:cNvSpPr/>
          <p:nvPr/>
        </p:nvSpPr>
        <p:spPr>
          <a:xfrm>
            <a:off x="8874266" y="2403428"/>
            <a:ext cx="12458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Student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4B9F17-C431-192D-2ABD-16289872C829}"/>
              </a:ext>
            </a:extLst>
          </p:cNvPr>
          <p:cNvSpPr/>
          <p:nvPr/>
        </p:nvSpPr>
        <p:spPr>
          <a:xfrm>
            <a:off x="5684860" y="4694657"/>
            <a:ext cx="14670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06BE0F5-E64D-2DB3-ACDD-B4554E399929}"/>
              </a:ext>
            </a:extLst>
          </p:cNvPr>
          <p:cNvSpPr txBox="1"/>
          <p:nvPr/>
        </p:nvSpPr>
        <p:spPr>
          <a:xfrm>
            <a:off x="264160" y="1335729"/>
            <a:ext cx="7223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We host using Azure cloud platform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6C6174-7D8B-F62D-DEF6-E4C26D6B7509}"/>
              </a:ext>
            </a:extLst>
          </p:cNvPr>
          <p:cNvGraphicFramePr>
            <a:graphicFrameLocks noGrp="1"/>
          </p:cNvGraphicFramePr>
          <p:nvPr/>
        </p:nvGraphicFramePr>
        <p:xfrm>
          <a:off x="2593290" y="1628116"/>
          <a:ext cx="6793606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3606">
                  <a:extLst>
                    <a:ext uri="{9D8B030D-6E8A-4147-A177-3AD203B41FA5}">
                      <a16:colId xmlns:a16="http://schemas.microsoft.com/office/drawing/2014/main" val="40477605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  <a:latin typeface="Comic Sans MS" panose="030F0702030302020204" pitchFamily="66" charset="0"/>
                        </a:rPr>
                        <a:t>Ahmed Ezzat Gaber   </a:t>
                      </a:r>
                      <a:endParaRPr lang="en-US" sz="3600" b="0" dirty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42123337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>
                          <a:effectLst/>
                          <a:latin typeface="Comic Sans MS" panose="030F0702030302020204" pitchFamily="66" charset="0"/>
                        </a:rPr>
                        <a:t>Omnia Ahmed Bakr</a:t>
                      </a:r>
                      <a:endParaRPr lang="en-US" sz="3600" b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1719015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  <a:latin typeface="Comic Sans MS" panose="030F0702030302020204" pitchFamily="66" charset="0"/>
                        </a:rPr>
                        <a:t>Ahmed Mohamed Fathy</a:t>
                      </a:r>
                      <a:endParaRPr lang="en-US" sz="3600" b="0" dirty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17232745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>
                          <a:effectLst/>
                          <a:latin typeface="Comic Sans MS" panose="030F0702030302020204" pitchFamily="66" charset="0"/>
                        </a:rPr>
                        <a:t>Ahmed Samir Meky</a:t>
                      </a:r>
                      <a:endParaRPr lang="en-US" sz="3600" b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11189323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  <a:latin typeface="Comic Sans MS" panose="030F0702030302020204" pitchFamily="66" charset="0"/>
                        </a:rPr>
                        <a:t>Omnia Mohamed</a:t>
                      </a:r>
                      <a:endParaRPr lang="en-US" sz="3600" b="0" dirty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1154308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>
                          <a:effectLst/>
                          <a:latin typeface="Comic Sans MS" panose="030F0702030302020204" pitchFamily="66" charset="0"/>
                        </a:rPr>
                        <a:t> Aya Abo El-Ela Khaled </a:t>
                      </a:r>
                      <a:endParaRPr lang="en-US" sz="3600" b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667442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>
                          <a:effectLst/>
                          <a:latin typeface="Comic Sans MS" panose="030F0702030302020204" pitchFamily="66" charset="0"/>
                        </a:rPr>
                        <a:t>Ibrahim Mohamed Ali</a:t>
                      </a:r>
                      <a:endParaRPr lang="en-US" sz="3600" b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1045187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 err="1">
                          <a:effectLst/>
                          <a:latin typeface="Comic Sans MS" panose="030F0702030302020204" pitchFamily="66" charset="0"/>
                        </a:rPr>
                        <a:t>Khlood</a:t>
                      </a:r>
                      <a:r>
                        <a:rPr lang="en-US" sz="3600" b="0" dirty="0"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3600" b="0" dirty="0" err="1">
                          <a:effectLst/>
                          <a:latin typeface="Comic Sans MS" panose="030F0702030302020204" pitchFamily="66" charset="0"/>
                        </a:rPr>
                        <a:t>Elhuisseny</a:t>
                      </a:r>
                      <a:r>
                        <a:rPr lang="en-US" sz="3600" b="0" dirty="0"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endParaRPr lang="en-US" sz="3600" b="0" dirty="0">
                        <a:effectLst/>
                        <a:latin typeface="Comic Sans MS" panose="030F0702030302020204" pitchFamily="66" charset="0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420" marR="191420" marT="0" marB="0"/>
                </a:tc>
                <a:extLst>
                  <a:ext uri="{0D108BD9-81ED-4DB2-BD59-A6C34878D82A}">
                    <a16:rowId xmlns:a16="http://schemas.microsoft.com/office/drawing/2014/main" val="26504401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6C044F-D8D0-3A6D-1DD2-6F03D71E19FE}"/>
              </a:ext>
            </a:extLst>
          </p:cNvPr>
          <p:cNvSpPr txBox="1"/>
          <p:nvPr/>
        </p:nvSpPr>
        <p:spPr>
          <a:xfrm>
            <a:off x="447040" y="35853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Footlight MT Light" panose="0204060206030A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Project Team Members</a:t>
            </a:r>
            <a:endParaRPr lang="en-US" sz="4800" b="1" u="sng" dirty="0">
              <a:solidFill>
                <a:schemeClr val="accent4">
                  <a:lumMod val="50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8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31">
            <a:extLst>
              <a:ext uri="{FF2B5EF4-FFF2-40B4-BE49-F238E27FC236}">
                <a16:creationId xmlns:a16="http://schemas.microsoft.com/office/drawing/2014/main" id="{49BC53E2-EF47-47E3-91D1-9906702A675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765884" y="886515"/>
            <a:ext cx="1539119" cy="113770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7EEC74D-AFED-4B4B-B22D-87C132F66466}"/>
              </a:ext>
            </a:extLst>
          </p:cNvPr>
          <p:cNvGrpSpPr/>
          <p:nvPr/>
        </p:nvGrpSpPr>
        <p:grpSpPr>
          <a:xfrm>
            <a:off x="4305003" y="248013"/>
            <a:ext cx="1277005" cy="1277005"/>
            <a:chOff x="899591" y="1902000"/>
            <a:chExt cx="1250671" cy="1250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A6122D-37ED-4846-A4E3-CFEDD4A0C795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B8814E-949C-455E-8907-2465482F4343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ABA969-94E4-48E9-8EB8-313D2F1FD1B0}"/>
              </a:ext>
            </a:extLst>
          </p:cNvPr>
          <p:cNvGrpSpPr/>
          <p:nvPr/>
        </p:nvGrpSpPr>
        <p:grpSpPr>
          <a:xfrm>
            <a:off x="4301506" y="3608341"/>
            <a:ext cx="1277005" cy="1277005"/>
            <a:chOff x="899591" y="1902000"/>
            <a:chExt cx="1250671" cy="12506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39630A-FF9C-4BE5-8E13-07E17594E534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6C3CE1-2554-4436-98AC-2EE8C96B567C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65350E-9472-4815-9297-2800645B06F1}"/>
              </a:ext>
            </a:extLst>
          </p:cNvPr>
          <p:cNvGrpSpPr/>
          <p:nvPr/>
        </p:nvGrpSpPr>
        <p:grpSpPr>
          <a:xfrm>
            <a:off x="4301506" y="5358557"/>
            <a:ext cx="1277005" cy="1277005"/>
            <a:chOff x="899591" y="1902000"/>
            <a:chExt cx="1250671" cy="12506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821AD1-150E-40F3-9FFE-C40DF07E60F9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B8277D-29FF-4433-A024-D3C56CF111A6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Elbow Connector 51">
            <a:extLst>
              <a:ext uri="{FF2B5EF4-FFF2-40B4-BE49-F238E27FC236}">
                <a16:creationId xmlns:a16="http://schemas.microsoft.com/office/drawing/2014/main" id="{5F5A382E-DABC-4842-828B-2DC5C2A8E63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62387" y="4837947"/>
            <a:ext cx="1539119" cy="115911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1986C2-D3E3-4277-8E08-C16505DE81A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816668" y="4236137"/>
            <a:ext cx="1484838" cy="10707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FDFC3A-FE80-40C6-92E4-23B32F45C6D6}"/>
              </a:ext>
            </a:extLst>
          </p:cNvPr>
          <p:cNvSpPr txBox="1"/>
          <p:nvPr/>
        </p:nvSpPr>
        <p:spPr>
          <a:xfrm>
            <a:off x="4372267" y="727585"/>
            <a:ext cx="10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89658-710F-4531-9F5D-5946312B65CF}"/>
              </a:ext>
            </a:extLst>
          </p:cNvPr>
          <p:cNvSpPr txBox="1"/>
          <p:nvPr/>
        </p:nvSpPr>
        <p:spPr>
          <a:xfrm>
            <a:off x="4400085" y="5843146"/>
            <a:ext cx="10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8B6B36A9-CCB7-458F-A95F-831E9C433E3D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578510" y="5997060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2B3A76FE-A02E-40CC-B498-20A3074DA075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5578510" y="4246843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A63BA0BC-10F3-4903-BEA9-4E634391E387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5582007" y="886515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E1B836-7A3F-47E1-A2C7-94AE02597804}"/>
              </a:ext>
            </a:extLst>
          </p:cNvPr>
          <p:cNvGrpSpPr/>
          <p:nvPr/>
        </p:nvGrpSpPr>
        <p:grpSpPr>
          <a:xfrm>
            <a:off x="680929" y="1743814"/>
            <a:ext cx="1369129" cy="2616029"/>
            <a:chOff x="3688167" y="3417317"/>
            <a:chExt cx="1152686" cy="2202466"/>
          </a:xfrm>
        </p:grpSpPr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46BCC5E9-8B65-4DE7-BF9F-D622C0672D28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FA9E3F9-54ED-474A-819C-FF2AC1697620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0">
              <a:extLst>
                <a:ext uri="{FF2B5EF4-FFF2-40B4-BE49-F238E27FC236}">
                  <a16:creationId xmlns:a16="http://schemas.microsoft.com/office/drawing/2014/main" id="{B4AEF287-A98B-4E4C-A413-07F3DFEC0E5A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8EB5B4-3CE3-4B27-A2DE-8DF3DA7A7966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F2C11A-4E10-45A1-9BA6-C2B70BFAB128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Rectangle 58">
              <a:extLst>
                <a:ext uri="{FF2B5EF4-FFF2-40B4-BE49-F238E27FC236}">
                  <a16:creationId xmlns:a16="http://schemas.microsoft.com/office/drawing/2014/main" id="{7751B047-3BBC-43A7-9087-585F8E0AB0E0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5798A2-8CE2-42A9-AB16-9EF18862209D}"/>
              </a:ext>
            </a:extLst>
          </p:cNvPr>
          <p:cNvGrpSpPr/>
          <p:nvPr/>
        </p:nvGrpSpPr>
        <p:grpSpPr>
          <a:xfrm>
            <a:off x="1100405" y="2998828"/>
            <a:ext cx="786996" cy="786996"/>
            <a:chOff x="3924417" y="4453570"/>
            <a:chExt cx="754422" cy="75442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D33CAF3-990D-421B-A840-086649E98778}"/>
                </a:ext>
              </a:extLst>
            </p:cNvPr>
            <p:cNvSpPr/>
            <p:nvPr/>
          </p:nvSpPr>
          <p:spPr>
            <a:xfrm>
              <a:off x="4063248" y="4592401"/>
              <a:ext cx="476761" cy="476761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7F79442-3FA7-4AFC-BC3B-DC8576FBBCC8}"/>
                </a:ext>
              </a:extLst>
            </p:cNvPr>
            <p:cNvSpPr/>
            <p:nvPr/>
          </p:nvSpPr>
          <p:spPr>
            <a:xfrm>
              <a:off x="3924417" y="4453570"/>
              <a:ext cx="754422" cy="754422"/>
            </a:xfrm>
            <a:prstGeom prst="ellipse">
              <a:avLst/>
            </a:prstGeom>
            <a:noFill/>
            <a:ln w="130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5" name="Graphic 21">
            <a:extLst>
              <a:ext uri="{FF2B5EF4-FFF2-40B4-BE49-F238E27FC236}">
                <a16:creationId xmlns:a16="http://schemas.microsoft.com/office/drawing/2014/main" id="{EDD7258F-3072-4764-BC31-E387AC4F7B6E}"/>
              </a:ext>
            </a:extLst>
          </p:cNvPr>
          <p:cNvGrpSpPr/>
          <p:nvPr/>
        </p:nvGrpSpPr>
        <p:grpSpPr>
          <a:xfrm>
            <a:off x="1398302" y="2925580"/>
            <a:ext cx="1318798" cy="2357993"/>
            <a:chOff x="4170900" y="0"/>
            <a:chExt cx="3835079" cy="685706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576D43-5E0C-4BD3-96D5-525BBC1D50EE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091DDC4-3663-413F-9ABD-CE468EADD051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0DAC27-FA8C-7ED7-F048-86841CC13997}"/>
              </a:ext>
            </a:extLst>
          </p:cNvPr>
          <p:cNvGrpSpPr/>
          <p:nvPr/>
        </p:nvGrpSpPr>
        <p:grpSpPr>
          <a:xfrm>
            <a:off x="4301505" y="1920303"/>
            <a:ext cx="1277005" cy="1277005"/>
            <a:chOff x="899591" y="1902000"/>
            <a:chExt cx="1250671" cy="12506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1AA75B-F38A-295F-BC4B-0EEA5AA6D130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C4F5A47-C034-F48D-1738-2E924C9650EA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65B467-72EC-F19D-A3FF-2BAC8E6660F9}"/>
              </a:ext>
            </a:extLst>
          </p:cNvPr>
          <p:cNvCxnSpPr>
            <a:cxnSpLocks/>
          </p:cNvCxnSpPr>
          <p:nvPr/>
        </p:nvCxnSpPr>
        <p:spPr>
          <a:xfrm>
            <a:off x="2813170" y="2548098"/>
            <a:ext cx="1484838" cy="10707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7">
            <a:extLst>
              <a:ext uri="{FF2B5EF4-FFF2-40B4-BE49-F238E27FC236}">
                <a16:creationId xmlns:a16="http://schemas.microsoft.com/office/drawing/2014/main" id="{F716789D-482F-984F-9E25-5C991D7CD040}"/>
              </a:ext>
            </a:extLst>
          </p:cNvPr>
          <p:cNvCxnSpPr>
            <a:cxnSpLocks/>
            <a:endCxn id="50" idx="6"/>
          </p:cNvCxnSpPr>
          <p:nvPr/>
        </p:nvCxnSpPr>
        <p:spPr>
          <a:xfrm flipH="1" flipV="1">
            <a:off x="5578509" y="2558805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72633A-D020-9E17-40EA-3B9FEBF061D6}"/>
              </a:ext>
            </a:extLst>
          </p:cNvPr>
          <p:cNvSpPr txBox="1"/>
          <p:nvPr/>
        </p:nvSpPr>
        <p:spPr>
          <a:xfrm>
            <a:off x="4400085" y="2296618"/>
            <a:ext cx="104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Admin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3F5F0C-4AE7-6E26-194B-25BE5A4E5935}"/>
              </a:ext>
            </a:extLst>
          </p:cNvPr>
          <p:cNvSpPr txBox="1"/>
          <p:nvPr/>
        </p:nvSpPr>
        <p:spPr>
          <a:xfrm>
            <a:off x="4414816" y="4052066"/>
            <a:ext cx="10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Student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3C8057-F55A-4164-B112-F654E7B1C442}"/>
              </a:ext>
            </a:extLst>
          </p:cNvPr>
          <p:cNvSpPr txBox="1"/>
          <p:nvPr/>
        </p:nvSpPr>
        <p:spPr>
          <a:xfrm>
            <a:off x="6096000" y="727585"/>
            <a:ext cx="382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Developers of the website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E8ADDC-C5A2-B52C-544A-C6B62CDEFFC0}"/>
              </a:ext>
            </a:extLst>
          </p:cNvPr>
          <p:cNvSpPr txBox="1"/>
          <p:nvPr/>
        </p:nvSpPr>
        <p:spPr>
          <a:xfrm>
            <a:off x="6096000" y="2362395"/>
            <a:ext cx="474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University managers and administrators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7DD7B3-D964-19D6-0442-28E8DCBAC1BA}"/>
              </a:ext>
            </a:extLst>
          </p:cNvPr>
          <p:cNvSpPr txBox="1"/>
          <p:nvPr/>
        </p:nvSpPr>
        <p:spPr>
          <a:xfrm>
            <a:off x="6136556" y="5761083"/>
            <a:ext cx="735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Doctors and assistants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D5BA1A-69CD-EF19-18DD-178F24337BA6}"/>
              </a:ext>
            </a:extLst>
          </p:cNvPr>
          <p:cNvSpPr txBox="1"/>
          <p:nvPr/>
        </p:nvSpPr>
        <p:spPr>
          <a:xfrm>
            <a:off x="6136556" y="4038600"/>
            <a:ext cx="333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University students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3BAB973D-7460-E7C8-B404-4AEB1FDBC12F}"/>
              </a:ext>
            </a:extLst>
          </p:cNvPr>
          <p:cNvSpPr txBox="1"/>
          <p:nvPr/>
        </p:nvSpPr>
        <p:spPr>
          <a:xfrm>
            <a:off x="1131919" y="0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Hosting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9F7E2E-67DD-2F99-4B20-FA3AF1C63E3F}"/>
              </a:ext>
            </a:extLst>
          </p:cNvPr>
          <p:cNvGrpSpPr/>
          <p:nvPr/>
        </p:nvGrpSpPr>
        <p:grpSpPr>
          <a:xfrm>
            <a:off x="288640" y="646334"/>
            <a:ext cx="7284722" cy="1290286"/>
            <a:chOff x="264161" y="982975"/>
            <a:chExt cx="7284722" cy="1290286"/>
          </a:xfrm>
        </p:grpSpPr>
        <p:sp>
          <p:nvSpPr>
            <p:cNvPr id="72" name="사각형: 둥근 위쪽 모서리 34">
              <a:extLst>
                <a:ext uri="{FF2B5EF4-FFF2-40B4-BE49-F238E27FC236}">
                  <a16:creationId xmlns:a16="http://schemas.microsoft.com/office/drawing/2014/main" id="{CAB77374-79C3-8399-C99C-ACF93D3115B7}"/>
                </a:ext>
              </a:extLst>
            </p:cNvPr>
            <p:cNvSpPr/>
            <p:nvPr/>
          </p:nvSpPr>
          <p:spPr>
            <a:xfrm rot="5400000">
              <a:off x="3617267" y="-1658356"/>
              <a:ext cx="1290286" cy="657294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6BE0F5-E64D-2DB3-ACDD-B4554E399929}"/>
                </a:ext>
              </a:extLst>
            </p:cNvPr>
            <p:cNvSpPr txBox="1"/>
            <p:nvPr/>
          </p:nvSpPr>
          <p:spPr>
            <a:xfrm>
              <a:off x="264161" y="1335729"/>
              <a:ext cx="72237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We host using Azure cloud platform</a:t>
              </a:r>
              <a:endPara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4EEEB0B-D0FC-EB3E-936A-BE353730428B}"/>
              </a:ext>
            </a:extLst>
          </p:cNvPr>
          <p:cNvSpPr txBox="1"/>
          <p:nvPr/>
        </p:nvSpPr>
        <p:spPr>
          <a:xfrm>
            <a:off x="1131919" y="2051105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Testing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3B0D5D-E7CA-0AFE-B0A5-9CA2C68A4881}"/>
              </a:ext>
            </a:extLst>
          </p:cNvPr>
          <p:cNvGrpSpPr/>
          <p:nvPr/>
        </p:nvGrpSpPr>
        <p:grpSpPr>
          <a:xfrm>
            <a:off x="772358" y="2787591"/>
            <a:ext cx="9081854" cy="3424078"/>
            <a:chOff x="726188" y="1155426"/>
            <a:chExt cx="7196541" cy="3424078"/>
          </a:xfrm>
        </p:grpSpPr>
        <p:sp>
          <p:nvSpPr>
            <p:cNvPr id="36" name="사각형: 둥근 위쪽 모서리 34">
              <a:extLst>
                <a:ext uri="{FF2B5EF4-FFF2-40B4-BE49-F238E27FC236}">
                  <a16:creationId xmlns:a16="http://schemas.microsoft.com/office/drawing/2014/main" id="{D290666D-B17C-B8CB-7680-089332E7F292}"/>
                </a:ext>
              </a:extLst>
            </p:cNvPr>
            <p:cNvSpPr/>
            <p:nvPr/>
          </p:nvSpPr>
          <p:spPr>
            <a:xfrm rot="5400000">
              <a:off x="2737293" y="-605933"/>
              <a:ext cx="3424078" cy="69467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EBFB36-C3BC-9CA4-DC5E-E5E64AC1AE39}"/>
                </a:ext>
              </a:extLst>
            </p:cNvPr>
            <p:cNvSpPr txBox="1"/>
            <p:nvPr/>
          </p:nvSpPr>
          <p:spPr>
            <a:xfrm>
              <a:off x="726188" y="1335732"/>
              <a:ext cx="6324234" cy="3108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We use a test scenario strategy, for each endpoint, we test every possible scenario that can happen by the user.</a:t>
              </a:r>
            </a:p>
            <a:p>
              <a:pPr marL="74295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First, we Mock the database by using a new In-Memory database.</a:t>
              </a:r>
            </a:p>
            <a:p>
              <a:pPr marL="74295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Then for each repository we write a unit testing for each function.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13655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6738F4-54DB-DF63-5169-AE141E36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33"/>
            <a:ext cx="12192000" cy="55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45A8C-862A-9A36-F74E-1F52CA2C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750BE-F716-D2FC-BCB6-C5974CDC4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113"/>
            <a:ext cx="12192000" cy="55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FFCF6-3950-FA2D-4952-42346F4A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2CB245-DB4B-95D9-5FA8-6FDF978B4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7"/>
            <a:ext cx="12192000" cy="561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1B1AF-50B3-D19D-1D49-1D4136B2D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12EB21-5BDB-793D-C713-C1F8A5D6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875B9-B1E3-88AC-9DDD-3715BE2DE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0E51CCA-4FDE-43A6-AB2C-5AECD26FF2DD}"/>
              </a:ext>
            </a:extLst>
          </p:cNvPr>
          <p:cNvGrpSpPr/>
          <p:nvPr/>
        </p:nvGrpSpPr>
        <p:grpSpPr>
          <a:xfrm>
            <a:off x="6938392" y="600652"/>
            <a:ext cx="4551751" cy="1461211"/>
            <a:chOff x="7691620" y="758358"/>
            <a:chExt cx="4551751" cy="1461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C96D2C-F7D7-4E7D-B89F-23F4C017F7CC}"/>
                </a:ext>
              </a:extLst>
            </p:cNvPr>
            <p:cNvSpPr txBox="1"/>
            <p:nvPr/>
          </p:nvSpPr>
          <p:spPr>
            <a:xfrm>
              <a:off x="7709198" y="1573238"/>
              <a:ext cx="3733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We will create a group of integrated services that enhance the E-learning experience and offers simplicity of use and convenience of Usage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747192-221C-428D-A887-46B73ADD638D}"/>
                </a:ext>
              </a:extLst>
            </p:cNvPr>
            <p:cNvSpPr txBox="1"/>
            <p:nvPr/>
          </p:nvSpPr>
          <p:spPr>
            <a:xfrm>
              <a:off x="7691620" y="1085014"/>
              <a:ext cx="375144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What we will Create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E3690-88CE-40ED-A48E-C0F118702FF5}"/>
                </a:ext>
              </a:extLst>
            </p:cNvPr>
            <p:cNvSpPr txBox="1"/>
            <p:nvPr/>
          </p:nvSpPr>
          <p:spPr>
            <a:xfrm>
              <a:off x="10982401" y="758358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6BAEE9-A2FB-4A66-8517-DEF4A8B9FDE7}"/>
              </a:ext>
            </a:extLst>
          </p:cNvPr>
          <p:cNvGrpSpPr/>
          <p:nvPr/>
        </p:nvGrpSpPr>
        <p:grpSpPr>
          <a:xfrm>
            <a:off x="6938392" y="2385219"/>
            <a:ext cx="4551751" cy="1248812"/>
            <a:chOff x="7691620" y="2003255"/>
            <a:chExt cx="4551751" cy="12488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37F12-6861-433A-8376-E300A6A5B116}"/>
                </a:ext>
              </a:extLst>
            </p:cNvPr>
            <p:cNvSpPr txBox="1"/>
            <p:nvPr/>
          </p:nvSpPr>
          <p:spPr>
            <a:xfrm>
              <a:off x="7709198" y="2790402"/>
              <a:ext cx="3733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Building a set of services to help educational institutions moving to online learning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C6E048-054B-4C1A-874F-E0C8D99A82E3}"/>
                </a:ext>
              </a:extLst>
            </p:cNvPr>
            <p:cNvSpPr txBox="1"/>
            <p:nvPr/>
          </p:nvSpPr>
          <p:spPr>
            <a:xfrm>
              <a:off x="7691620" y="2302178"/>
              <a:ext cx="375144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1.2.Project Objective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4D93A-2525-4BD2-979B-33469CDA4ED1}"/>
                </a:ext>
              </a:extLst>
            </p:cNvPr>
            <p:cNvSpPr txBox="1"/>
            <p:nvPr/>
          </p:nvSpPr>
          <p:spPr>
            <a:xfrm>
              <a:off x="10982401" y="2003255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373101-8740-486F-9914-C99066E51CD3}"/>
              </a:ext>
            </a:extLst>
          </p:cNvPr>
          <p:cNvGrpSpPr/>
          <p:nvPr/>
        </p:nvGrpSpPr>
        <p:grpSpPr>
          <a:xfrm>
            <a:off x="6938392" y="3864256"/>
            <a:ext cx="4551751" cy="2356807"/>
            <a:chOff x="7691620" y="3220419"/>
            <a:chExt cx="4551751" cy="23568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688FBBD-D26F-4434-8DFD-F3564124EFCD}"/>
                </a:ext>
              </a:extLst>
            </p:cNvPr>
            <p:cNvGrpSpPr/>
            <p:nvPr/>
          </p:nvGrpSpPr>
          <p:grpSpPr>
            <a:xfrm>
              <a:off x="7691620" y="3519342"/>
              <a:ext cx="3751443" cy="2057884"/>
              <a:chOff x="7691620" y="3519342"/>
              <a:chExt cx="3751443" cy="205788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7C7A4-ED78-4AD2-A210-EE56B792AB9E}"/>
                  </a:ext>
                </a:extLst>
              </p:cNvPr>
              <p:cNvSpPr txBox="1"/>
              <p:nvPr/>
            </p:nvSpPr>
            <p:spPr>
              <a:xfrm>
                <a:off x="7709198" y="4007566"/>
                <a:ext cx="373386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 1. This Project is about helping universities &amp; educational institutions moving to Online Learning easily by providing a set of useful services that are essential in the online learning process.</a:t>
                </a:r>
                <a:endParaRPr lang="ar-EG" altLang="ko-KR" sz="1200" dirty="0">
                  <a:cs typeface="Arial" pitchFamily="34" charset="0"/>
                </a:endParaRPr>
              </a:p>
              <a:p>
                <a:endParaRPr lang="en-US" altLang="ko-KR" sz="1200" dirty="0">
                  <a:cs typeface="Arial" pitchFamily="34" charset="0"/>
                </a:endParaRPr>
              </a:p>
              <a:p>
                <a:r>
                  <a:rPr lang="en-US" altLang="ko-KR" sz="1200" dirty="0">
                    <a:cs typeface="Arial" pitchFamily="34" charset="0"/>
                  </a:rPr>
                  <a:t> 2.  The universities &amp; educational institutions can subscribe to one of more of the provided services according to their needs.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94A1C0-D05D-4BAF-B441-695EB1930C78}"/>
                  </a:ext>
                </a:extLst>
              </p:cNvPr>
              <p:cNvSpPr txBox="1"/>
              <p:nvPr/>
            </p:nvSpPr>
            <p:spPr>
              <a:xfrm>
                <a:off x="7691620" y="3519342"/>
                <a:ext cx="375144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accent3"/>
                    </a:solidFill>
                    <a:cs typeface="Arial" pitchFamily="34" charset="0"/>
                  </a:rPr>
                  <a:t>1.3.Project Overview</a:t>
                </a:r>
                <a:endParaRPr lang="ko-KR" altLang="en-US" sz="27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6ABBE2-06B4-4738-ADDE-C87E486C457D}"/>
                </a:ext>
              </a:extLst>
            </p:cNvPr>
            <p:cNvSpPr txBox="1"/>
            <p:nvPr/>
          </p:nvSpPr>
          <p:spPr>
            <a:xfrm>
              <a:off x="10982401" y="3220419"/>
              <a:ext cx="126097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3AE14-602E-109F-DCFA-122FEE0D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329E74-4D13-CA85-86F9-59EA8A217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35" y="3482569"/>
            <a:ext cx="2751880" cy="3342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6CA6BD-A699-0171-1A7E-6CE202638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7" y="3465174"/>
            <a:ext cx="2800524" cy="337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C68711-DB3E-3E21-3D36-CAA3C76D8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3" y="3475599"/>
            <a:ext cx="2786626" cy="3356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20DD37-C442-3989-E051-6928CBE32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2006"/>
            <a:ext cx="2800524" cy="33495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AC07CA-C88E-27F2-23DF-1BE4F9220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35" y="18973"/>
            <a:ext cx="2800524" cy="33564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B1B56E-E610-FAF2-6E37-C68C465AE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43" y="-8824"/>
            <a:ext cx="2814422" cy="33842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7BE1CD-63F6-81DB-0BB6-C660946E5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06" y="6928"/>
            <a:ext cx="2814422" cy="33564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A66B5D-72DB-2E67-2923-5F4D29508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848"/>
            <a:ext cx="2807472" cy="33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9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5838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783AE2-CA4C-BF5F-D268-AB656F129FD4}"/>
              </a:ext>
            </a:extLst>
          </p:cNvPr>
          <p:cNvGrpSpPr/>
          <p:nvPr/>
        </p:nvGrpSpPr>
        <p:grpSpPr>
          <a:xfrm>
            <a:off x="5319479" y="3736980"/>
            <a:ext cx="2975084" cy="2975084"/>
            <a:chOff x="254668" y="664397"/>
            <a:chExt cx="2975084" cy="2975084"/>
          </a:xfrm>
        </p:grpSpPr>
        <p:sp>
          <p:nvSpPr>
            <p:cNvPr id="77" name="Donut 59">
              <a:extLst>
                <a:ext uri="{FF2B5EF4-FFF2-40B4-BE49-F238E27FC236}">
                  <a16:creationId xmlns:a16="http://schemas.microsoft.com/office/drawing/2014/main" id="{B4EA0738-6675-0194-BB12-62C284F54CC0}"/>
                </a:ext>
              </a:extLst>
            </p:cNvPr>
            <p:cNvSpPr/>
            <p:nvPr/>
          </p:nvSpPr>
          <p:spPr>
            <a:xfrm>
              <a:off x="254668" y="664397"/>
              <a:ext cx="2975084" cy="2975084"/>
            </a:xfrm>
            <a:prstGeom prst="donut">
              <a:avLst>
                <a:gd name="adj" fmla="val 87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    </a:t>
              </a:r>
              <a:r>
                <a:rPr lang="en-US" sz="18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virtual classroom</a:t>
              </a:r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105A4D-B69B-8BAF-6B0F-610657C40686}"/>
                </a:ext>
              </a:extLst>
            </p:cNvPr>
            <p:cNvSpPr txBox="1"/>
            <p:nvPr/>
          </p:nvSpPr>
          <p:spPr>
            <a:xfrm>
              <a:off x="503998" y="1236523"/>
              <a:ext cx="254000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</a:t>
              </a:r>
              <a:r>
                <a:rPr lang="en-US" sz="4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virtual classroom</a:t>
              </a:r>
              <a:endParaRPr lang="en-US" sz="4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7CB4C6-DD70-3507-5963-59310596CA23}"/>
              </a:ext>
            </a:extLst>
          </p:cNvPr>
          <p:cNvGrpSpPr/>
          <p:nvPr/>
        </p:nvGrpSpPr>
        <p:grpSpPr>
          <a:xfrm>
            <a:off x="9112230" y="3777620"/>
            <a:ext cx="2975084" cy="2975084"/>
            <a:chOff x="7782560" y="3783846"/>
            <a:chExt cx="2975084" cy="2975084"/>
          </a:xfrm>
        </p:grpSpPr>
        <p:sp>
          <p:nvSpPr>
            <p:cNvPr id="82" name="Donut 61">
              <a:extLst>
                <a:ext uri="{FF2B5EF4-FFF2-40B4-BE49-F238E27FC236}">
                  <a16:creationId xmlns:a16="http://schemas.microsoft.com/office/drawing/2014/main" id="{AF006825-AA71-0D78-B0EE-80DCF5D3AEB9}"/>
                </a:ext>
              </a:extLst>
            </p:cNvPr>
            <p:cNvSpPr/>
            <p:nvPr/>
          </p:nvSpPr>
          <p:spPr>
            <a:xfrm>
              <a:off x="7782560" y="3783846"/>
              <a:ext cx="2975084" cy="2975084"/>
            </a:xfrm>
            <a:prstGeom prst="donut">
              <a:avLst>
                <a:gd name="adj" fmla="val 87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CC7469-B10E-EDAF-8F4B-ACF623E08017}"/>
                </a:ext>
              </a:extLst>
            </p:cNvPr>
            <p:cNvSpPr txBox="1"/>
            <p:nvPr/>
          </p:nvSpPr>
          <p:spPr>
            <a:xfrm>
              <a:off x="7896603" y="4642519"/>
              <a:ext cx="277976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200" b="1" dirty="0">
                  <a:latin typeface="Calibri" panose="020F0502020204030204" pitchFamily="34" charset="0"/>
                  <a:cs typeface="Arial" panose="020B0604020202020204" pitchFamily="34" charset="0"/>
                </a:rPr>
                <a:t>Interactive Video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0493F8-37B1-FC2A-5D6D-8ED23471D6AD}"/>
              </a:ext>
            </a:extLst>
          </p:cNvPr>
          <p:cNvGrpSpPr/>
          <p:nvPr/>
        </p:nvGrpSpPr>
        <p:grpSpPr>
          <a:xfrm>
            <a:off x="5420623" y="0"/>
            <a:ext cx="2975084" cy="2975084"/>
            <a:chOff x="4409440" y="-68395"/>
            <a:chExt cx="2975084" cy="2975084"/>
          </a:xfrm>
        </p:grpSpPr>
        <p:sp>
          <p:nvSpPr>
            <p:cNvPr id="84" name="Donut 61">
              <a:extLst>
                <a:ext uri="{FF2B5EF4-FFF2-40B4-BE49-F238E27FC236}">
                  <a16:creationId xmlns:a16="http://schemas.microsoft.com/office/drawing/2014/main" id="{DC9633BD-A220-F8F0-C165-C2F37440F573}"/>
                </a:ext>
              </a:extLst>
            </p:cNvPr>
            <p:cNvSpPr/>
            <p:nvPr/>
          </p:nvSpPr>
          <p:spPr>
            <a:xfrm>
              <a:off x="4409440" y="-68395"/>
              <a:ext cx="2975084" cy="2975084"/>
            </a:xfrm>
            <a:prstGeom prst="donut">
              <a:avLst>
                <a:gd name="adj" fmla="val 87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3F4EE3D-E3C4-CF64-E261-A3104B5FA53A}"/>
                </a:ext>
              </a:extLst>
            </p:cNvPr>
            <p:cNvSpPr txBox="1"/>
            <p:nvPr/>
          </p:nvSpPr>
          <p:spPr>
            <a:xfrm>
              <a:off x="4514324" y="427219"/>
              <a:ext cx="2291798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b="1" dirty="0">
                  <a:latin typeface="Calibri" panose="020F0502020204030204" pitchFamily="34" charset="0"/>
                  <a:cs typeface="Arial" panose="020B0604020202020204" pitchFamily="34" charset="0"/>
                </a:rPr>
                <a:t>Online text editor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9C319C1-6FC4-D191-5987-4271235EEDCA}"/>
              </a:ext>
            </a:extLst>
          </p:cNvPr>
          <p:cNvGrpSpPr/>
          <p:nvPr/>
        </p:nvGrpSpPr>
        <p:grpSpPr>
          <a:xfrm>
            <a:off x="2550423" y="1333953"/>
            <a:ext cx="2975084" cy="2975084"/>
            <a:chOff x="1971040" y="3837612"/>
            <a:chExt cx="2975084" cy="2975084"/>
          </a:xfrm>
        </p:grpSpPr>
        <p:sp>
          <p:nvSpPr>
            <p:cNvPr id="59" name="Donut 61">
              <a:extLst>
                <a:ext uri="{FF2B5EF4-FFF2-40B4-BE49-F238E27FC236}">
                  <a16:creationId xmlns:a16="http://schemas.microsoft.com/office/drawing/2014/main" id="{3734CE86-0D8A-428B-9293-B459E6FD979B}"/>
                </a:ext>
              </a:extLst>
            </p:cNvPr>
            <p:cNvSpPr/>
            <p:nvPr/>
          </p:nvSpPr>
          <p:spPr>
            <a:xfrm>
              <a:off x="1971040" y="3837612"/>
              <a:ext cx="2975084" cy="2975084"/>
            </a:xfrm>
            <a:prstGeom prst="donut">
              <a:avLst>
                <a:gd name="adj" fmla="val 87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4724887-D4E4-DA8E-35C6-43D9BD6B50ED}"/>
                </a:ext>
              </a:extLst>
            </p:cNvPr>
            <p:cNvSpPr txBox="1"/>
            <p:nvPr/>
          </p:nvSpPr>
          <p:spPr>
            <a:xfrm>
              <a:off x="2372360" y="4548113"/>
              <a:ext cx="217244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latin typeface="Calibri" panose="020F0502020204030204" pitchFamily="34" charset="0"/>
                  <a:cs typeface="Arial" panose="020B0604020202020204" pitchFamily="34" charset="0"/>
                </a:rPr>
                <a:t>Video hosting 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FBD2934-7342-3B79-1B35-8C3D4807621B}"/>
              </a:ext>
            </a:extLst>
          </p:cNvPr>
          <p:cNvGrpSpPr/>
          <p:nvPr/>
        </p:nvGrpSpPr>
        <p:grpSpPr>
          <a:xfrm>
            <a:off x="9112230" y="30480"/>
            <a:ext cx="2975084" cy="2975084"/>
            <a:chOff x="8962248" y="99070"/>
            <a:chExt cx="2975084" cy="2975084"/>
          </a:xfrm>
        </p:grpSpPr>
        <p:sp>
          <p:nvSpPr>
            <p:cNvPr id="83" name="Donut 59">
              <a:extLst>
                <a:ext uri="{FF2B5EF4-FFF2-40B4-BE49-F238E27FC236}">
                  <a16:creationId xmlns:a16="http://schemas.microsoft.com/office/drawing/2014/main" id="{7DD8E478-3DA6-2A7B-3E51-55254F86DA4B}"/>
                </a:ext>
              </a:extLst>
            </p:cNvPr>
            <p:cNvSpPr/>
            <p:nvPr/>
          </p:nvSpPr>
          <p:spPr>
            <a:xfrm>
              <a:off x="8962248" y="99070"/>
              <a:ext cx="2975084" cy="2975084"/>
            </a:xfrm>
            <a:prstGeom prst="donut">
              <a:avLst>
                <a:gd name="adj" fmla="val 87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1C6DACB-5A7B-1934-081B-E9D79BCD0E95}"/>
                </a:ext>
              </a:extLst>
            </p:cNvPr>
            <p:cNvSpPr txBox="1"/>
            <p:nvPr/>
          </p:nvSpPr>
          <p:spPr>
            <a:xfrm>
              <a:off x="8962248" y="664397"/>
              <a:ext cx="297508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dirty="0">
                  <a:latin typeface="Calibri" panose="020F0502020204030204" pitchFamily="34" charset="0"/>
                  <a:cs typeface="Arial" panose="020B0604020202020204" pitchFamily="34" charset="0"/>
                </a:rPr>
                <a:t>Calendar</a:t>
              </a:r>
              <a:endParaRPr lang="ar-EG" sz="3600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dirty="0">
                  <a:latin typeface="Calibri" panose="020F0502020204030204" pitchFamily="34" charset="0"/>
                  <a:cs typeface="Arial" panose="020B0604020202020204" pitchFamily="34" charset="0"/>
                </a:rPr>
                <a:t> &amp; </a:t>
              </a:r>
              <a:endParaRPr lang="ar-EG" sz="3600" b="1" dirty="0"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dirty="0">
                  <a:latin typeface="Calibri" panose="020F0502020204030204" pitchFamily="34" charset="0"/>
                  <a:cs typeface="Arial" panose="020B0604020202020204" pitchFamily="34" charset="0"/>
                </a:rPr>
                <a:t>To-do List 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0AFED36-FAD9-0846-C0FC-1E393196A846}"/>
              </a:ext>
            </a:extLst>
          </p:cNvPr>
          <p:cNvGrpSpPr/>
          <p:nvPr/>
        </p:nvGrpSpPr>
        <p:grpSpPr>
          <a:xfrm flipH="1">
            <a:off x="2688474" y="805613"/>
            <a:ext cx="1108620" cy="395987"/>
            <a:chOff x="2934789" y="2586961"/>
            <a:chExt cx="1108620" cy="26634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C845E0-D8BA-C8A5-0D69-DCE69EBA0BC0}"/>
                </a:ext>
              </a:extLst>
            </p:cNvPr>
            <p:cNvCxnSpPr>
              <a:cxnSpLocks/>
            </p:cNvCxnSpPr>
            <p:nvPr/>
          </p:nvCxnSpPr>
          <p:spPr>
            <a:xfrm>
              <a:off x="2934789" y="2586961"/>
              <a:ext cx="815887" cy="6841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8ED568-B446-1988-54E7-96FFC38482B2}"/>
                </a:ext>
              </a:extLst>
            </p:cNvPr>
            <p:cNvCxnSpPr>
              <a:cxnSpLocks/>
            </p:cNvCxnSpPr>
            <p:nvPr/>
          </p:nvCxnSpPr>
          <p:spPr>
            <a:xfrm>
              <a:off x="3750677" y="2593802"/>
              <a:ext cx="292732" cy="259507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45CA51-D852-4124-C30B-27DE2A7967E0}"/>
              </a:ext>
            </a:extLst>
          </p:cNvPr>
          <p:cNvGrpSpPr/>
          <p:nvPr/>
        </p:nvGrpSpPr>
        <p:grpSpPr>
          <a:xfrm>
            <a:off x="104686" y="282139"/>
            <a:ext cx="2975084" cy="1046948"/>
            <a:chOff x="4383734" y="2238786"/>
            <a:chExt cx="4001473" cy="724247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E88CB15A-D437-8341-7FC0-0949B98F9328}"/>
                </a:ext>
              </a:extLst>
            </p:cNvPr>
            <p:cNvSpPr/>
            <p:nvPr/>
          </p:nvSpPr>
          <p:spPr>
            <a:xfrm>
              <a:off x="4383734" y="2238786"/>
              <a:ext cx="4001473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E722B6AF-2B60-5742-2D18-6083CF63AF5C}"/>
                </a:ext>
              </a:extLst>
            </p:cNvPr>
            <p:cNvSpPr/>
            <p:nvPr/>
          </p:nvSpPr>
          <p:spPr>
            <a:xfrm>
              <a:off x="4451812" y="2291756"/>
              <a:ext cx="3871883" cy="61831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864C6B58-FBF2-846C-D6D7-34B0E481B5FB}"/>
              </a:ext>
            </a:extLst>
          </p:cNvPr>
          <p:cNvSpPr txBox="1"/>
          <p:nvPr/>
        </p:nvSpPr>
        <p:spPr>
          <a:xfrm>
            <a:off x="356268" y="300741"/>
            <a:ext cx="2634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F5AFD9-176D-D433-08AF-89909B938170}"/>
              </a:ext>
            </a:extLst>
          </p:cNvPr>
          <p:cNvGrpSpPr/>
          <p:nvPr/>
        </p:nvGrpSpPr>
        <p:grpSpPr>
          <a:xfrm>
            <a:off x="33575" y="3777620"/>
            <a:ext cx="3440826" cy="2975084"/>
            <a:chOff x="1971040" y="3837612"/>
            <a:chExt cx="2975084" cy="2975084"/>
          </a:xfrm>
        </p:grpSpPr>
        <p:sp>
          <p:nvSpPr>
            <p:cNvPr id="25" name="Donut 61">
              <a:extLst>
                <a:ext uri="{FF2B5EF4-FFF2-40B4-BE49-F238E27FC236}">
                  <a16:creationId xmlns:a16="http://schemas.microsoft.com/office/drawing/2014/main" id="{6BEC8807-5493-F074-9E88-9C5B14C8E30C}"/>
                </a:ext>
              </a:extLst>
            </p:cNvPr>
            <p:cNvSpPr/>
            <p:nvPr/>
          </p:nvSpPr>
          <p:spPr>
            <a:xfrm>
              <a:off x="1971040" y="3837612"/>
              <a:ext cx="2975084" cy="2975084"/>
            </a:xfrm>
            <a:prstGeom prst="donut">
              <a:avLst>
                <a:gd name="adj" fmla="val 87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3A80BB-E603-AECF-A045-BF273383C1AD}"/>
                </a:ext>
              </a:extLst>
            </p:cNvPr>
            <p:cNvSpPr txBox="1"/>
            <p:nvPr/>
          </p:nvSpPr>
          <p:spPr>
            <a:xfrm>
              <a:off x="2372360" y="4548113"/>
              <a:ext cx="2172444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latin typeface="Calibri" panose="020F0502020204030204" pitchFamily="34" charset="0"/>
                  <a:cs typeface="Arial" panose="020B0604020202020204" pitchFamily="34" charset="0"/>
                </a:rPr>
                <a:t>Real-time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05829"/>
            <a:ext cx="11573197" cy="724247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7A0B3-ED9B-414E-9B79-B706EEDC6C6C}"/>
              </a:ext>
            </a:extLst>
          </p:cNvPr>
          <p:cNvSpPr txBox="1"/>
          <p:nvPr/>
        </p:nvSpPr>
        <p:spPr>
          <a:xfrm>
            <a:off x="2871810" y="1857602"/>
            <a:ext cx="2987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Frontend</a:t>
            </a:r>
          </a:p>
          <a:p>
            <a:pPr algn="ctr"/>
            <a:endParaRPr lang="en-US" altLang="ko-KR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     1) Html5, css3, 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          JavaScript.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     2) Angular.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     3) </a:t>
            </a:r>
            <a:r>
              <a:rPr lang="en-US" altLang="ko-KR" sz="2400" dirty="0" err="1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VedioJS</a:t>
            </a:r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     4) </a:t>
            </a:r>
            <a:r>
              <a:rPr lang="en-US" altLang="ko-KR" sz="2400" dirty="0" err="1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TinyMCE</a:t>
            </a:r>
            <a:endParaRPr lang="en-US" altLang="ko-KR" sz="2400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E4588-6A72-415D-B89E-5B380235C1AF}"/>
              </a:ext>
            </a:extLst>
          </p:cNvPr>
          <p:cNvSpPr txBox="1"/>
          <p:nvPr/>
        </p:nvSpPr>
        <p:spPr>
          <a:xfrm>
            <a:off x="6270242" y="3691315"/>
            <a:ext cx="29550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Backend</a:t>
            </a:r>
          </a:p>
          <a:p>
            <a:pPr algn="ctr"/>
            <a:endParaRPr lang="en-US" altLang="ko-KR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1)  ASP .Net core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2)  Entity framework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3)  SQL Server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4)  Microsoft Azure</a:t>
            </a:r>
          </a:p>
        </p:txBody>
      </p:sp>
      <p:sp>
        <p:nvSpPr>
          <p:cNvPr id="15" name="Hexagon 68">
            <a:extLst>
              <a:ext uri="{FF2B5EF4-FFF2-40B4-BE49-F238E27FC236}">
                <a16:creationId xmlns:a16="http://schemas.microsoft.com/office/drawing/2014/main" id="{39986CDF-7CF8-6D73-0141-DC863AAA4B68}"/>
              </a:ext>
            </a:extLst>
          </p:cNvPr>
          <p:cNvSpPr/>
          <p:nvPr/>
        </p:nvSpPr>
        <p:spPr>
          <a:xfrm rot="10800000">
            <a:off x="3768650" y="3147151"/>
            <a:ext cx="5991022" cy="3606072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Hexagon 68">
            <a:extLst>
              <a:ext uri="{FF2B5EF4-FFF2-40B4-BE49-F238E27FC236}">
                <a16:creationId xmlns:a16="http://schemas.microsoft.com/office/drawing/2014/main" id="{6753F302-CF8D-8CD1-30D4-A11F92109026}"/>
              </a:ext>
            </a:extLst>
          </p:cNvPr>
          <p:cNvSpPr/>
          <p:nvPr/>
        </p:nvSpPr>
        <p:spPr>
          <a:xfrm>
            <a:off x="2297851" y="1358396"/>
            <a:ext cx="5991022" cy="3606072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B136FD3-51DA-DD1D-D42E-51490ABE71A0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1" b="30331"/>
          <a:stretch>
            <a:fillRect/>
          </a:stretch>
        </p:blipFill>
        <p:spPr>
          <a:xfrm>
            <a:off x="1876425" y="1819275"/>
            <a:ext cx="9593263" cy="2644775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504624E-C196-4A92-B21C-0E9CCDD046D7}"/>
              </a:ext>
            </a:extLst>
          </p:cNvPr>
          <p:cNvSpPr/>
          <p:nvPr/>
        </p:nvSpPr>
        <p:spPr>
          <a:xfrm>
            <a:off x="7267574" y="0"/>
            <a:ext cx="4513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3F931E3-7E3C-4BA9-9A35-7E9E0EE6A22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 cstate="print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0" r="10360"/>
          <a:stretch>
            <a:fillRect/>
          </a:stretch>
        </p:blipFill>
        <p:spPr/>
      </p:pic>
      <p:sp>
        <p:nvSpPr>
          <p:cNvPr id="6" name="자유형: 도형 16">
            <a:extLst>
              <a:ext uri="{FF2B5EF4-FFF2-40B4-BE49-F238E27FC236}">
                <a16:creationId xmlns:a16="http://schemas.microsoft.com/office/drawing/2014/main" id="{FFF1EE78-8016-4C30-AF39-205A17B94259}"/>
              </a:ext>
            </a:extLst>
          </p:cNvPr>
          <p:cNvSpPr/>
          <p:nvPr/>
        </p:nvSpPr>
        <p:spPr>
          <a:xfrm>
            <a:off x="1875633" y="1819076"/>
            <a:ext cx="4513049" cy="2645509"/>
          </a:xfrm>
          <a:custGeom>
            <a:avLst/>
            <a:gdLst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069869 w 3313174"/>
              <a:gd name="connsiteY8" fmla="*/ 1800200 h 1972938"/>
              <a:gd name="connsiteX9" fmla="*/ 0 w 3313174"/>
              <a:gd name="connsiteY9" fmla="*/ 180020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3953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26484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2550 w 3313174"/>
              <a:gd name="connsiteY8" fmla="*/ 1791871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0 w 3313174"/>
              <a:gd name="connsiteY9" fmla="*/ 1800200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835351 w 3313174"/>
              <a:gd name="connsiteY5" fmla="*/ 1800200 h 1972938"/>
              <a:gd name="connsiteX6" fmla="*/ 1520716 w 3313174"/>
              <a:gd name="connsiteY6" fmla="*/ 1800200 h 1972938"/>
              <a:gd name="connsiteX7" fmla="*/ 1295292 w 3313174"/>
              <a:gd name="connsiteY7" fmla="*/ 1972938 h 1972938"/>
              <a:gd name="connsiteX8" fmla="*/ 1130528 w 3313174"/>
              <a:gd name="connsiteY8" fmla="*/ 1793954 h 1972938"/>
              <a:gd name="connsiteX9" fmla="*/ 4044 w 3313174"/>
              <a:gd name="connsiteY9" fmla="*/ 1796036 h 1972938"/>
              <a:gd name="connsiteX10" fmla="*/ 0 w 3313174"/>
              <a:gd name="connsiteY10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835352 w 3313174"/>
              <a:gd name="connsiteY4" fmla="*/ 1800200 h 1972938"/>
              <a:gd name="connsiteX5" fmla="*/ 1520716 w 3313174"/>
              <a:gd name="connsiteY5" fmla="*/ 1800200 h 1972938"/>
              <a:gd name="connsiteX6" fmla="*/ 1295292 w 3313174"/>
              <a:gd name="connsiteY6" fmla="*/ 1972938 h 1972938"/>
              <a:gd name="connsiteX7" fmla="*/ 1130528 w 3313174"/>
              <a:gd name="connsiteY7" fmla="*/ 1793954 h 1972938"/>
              <a:gd name="connsiteX8" fmla="*/ 4044 w 3313174"/>
              <a:gd name="connsiteY8" fmla="*/ 1796036 h 1972938"/>
              <a:gd name="connsiteX9" fmla="*/ 0 w 3313174"/>
              <a:gd name="connsiteY9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1835352 w 3313174"/>
              <a:gd name="connsiteY2" fmla="*/ 21625 h 1972938"/>
              <a:gd name="connsiteX3" fmla="*/ 3313174 w 3313174"/>
              <a:gd name="connsiteY3" fmla="*/ 1800200 h 1972938"/>
              <a:gd name="connsiteX4" fmla="*/ 1520716 w 3313174"/>
              <a:gd name="connsiteY4" fmla="*/ 1800200 h 1972938"/>
              <a:gd name="connsiteX5" fmla="*/ 1295292 w 3313174"/>
              <a:gd name="connsiteY5" fmla="*/ 1972938 h 1972938"/>
              <a:gd name="connsiteX6" fmla="*/ 1130528 w 3313174"/>
              <a:gd name="connsiteY6" fmla="*/ 1793954 h 1972938"/>
              <a:gd name="connsiteX7" fmla="*/ 4044 w 3313174"/>
              <a:gd name="connsiteY7" fmla="*/ 1796036 h 1972938"/>
              <a:gd name="connsiteX8" fmla="*/ 0 w 3313174"/>
              <a:gd name="connsiteY8" fmla="*/ 0 h 1972938"/>
              <a:gd name="connsiteX0" fmla="*/ 0 w 3313174"/>
              <a:gd name="connsiteY0" fmla="*/ 0 h 1972938"/>
              <a:gd name="connsiteX1" fmla="*/ 1835352 w 3313174"/>
              <a:gd name="connsiteY1" fmla="*/ 0 h 1972938"/>
              <a:gd name="connsiteX2" fmla="*/ 3313174 w 3313174"/>
              <a:gd name="connsiteY2" fmla="*/ 1800200 h 1972938"/>
              <a:gd name="connsiteX3" fmla="*/ 1520716 w 3313174"/>
              <a:gd name="connsiteY3" fmla="*/ 1800200 h 1972938"/>
              <a:gd name="connsiteX4" fmla="*/ 1295292 w 3313174"/>
              <a:gd name="connsiteY4" fmla="*/ 1972938 h 1972938"/>
              <a:gd name="connsiteX5" fmla="*/ 1130528 w 3313174"/>
              <a:gd name="connsiteY5" fmla="*/ 1793954 h 1972938"/>
              <a:gd name="connsiteX6" fmla="*/ 4044 w 3313174"/>
              <a:gd name="connsiteY6" fmla="*/ 1796036 h 1972938"/>
              <a:gd name="connsiteX7" fmla="*/ 0 w 3313174"/>
              <a:gd name="connsiteY7" fmla="*/ 0 h 1972938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0528 w 3313174"/>
              <a:gd name="connsiteY5" fmla="*/ 1793954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34572 w 3313174"/>
              <a:gd name="connsiteY5" fmla="*/ 1789790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  <a:gd name="connsiteX0" fmla="*/ 0 w 3313174"/>
              <a:gd name="connsiteY0" fmla="*/ 0 h 2000006"/>
              <a:gd name="connsiteX1" fmla="*/ 1835352 w 3313174"/>
              <a:gd name="connsiteY1" fmla="*/ 0 h 2000006"/>
              <a:gd name="connsiteX2" fmla="*/ 3313174 w 3313174"/>
              <a:gd name="connsiteY2" fmla="*/ 1800200 h 2000006"/>
              <a:gd name="connsiteX3" fmla="*/ 1520716 w 3313174"/>
              <a:gd name="connsiteY3" fmla="*/ 1800200 h 2000006"/>
              <a:gd name="connsiteX4" fmla="*/ 1311468 w 3313174"/>
              <a:gd name="connsiteY4" fmla="*/ 2000006 h 2000006"/>
              <a:gd name="connsiteX5" fmla="*/ 1124461 w 3313174"/>
              <a:gd name="connsiteY5" fmla="*/ 1785626 h 2000006"/>
              <a:gd name="connsiteX6" fmla="*/ 4044 w 3313174"/>
              <a:gd name="connsiteY6" fmla="*/ 1796036 h 2000006"/>
              <a:gd name="connsiteX7" fmla="*/ 0 w 3313174"/>
              <a:gd name="connsiteY7" fmla="*/ 0 h 20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3174" h="2000006">
                <a:moveTo>
                  <a:pt x="0" y="0"/>
                </a:moveTo>
                <a:lnTo>
                  <a:pt x="1835352" y="0"/>
                </a:lnTo>
                <a:lnTo>
                  <a:pt x="3313174" y="1800200"/>
                </a:lnTo>
                <a:lnTo>
                  <a:pt x="1520716" y="1800200"/>
                </a:lnTo>
                <a:lnTo>
                  <a:pt x="1311468" y="2000006"/>
                </a:lnTo>
                <a:lnTo>
                  <a:pt x="1124461" y="1785626"/>
                </a:lnTo>
                <a:lnTo>
                  <a:pt x="4044" y="1796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003A9EC-C8F6-449A-A373-2A36B3657ED3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91" r="12991"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D616BE-676F-FA98-B088-A27D606C3C1A}"/>
              </a:ext>
            </a:extLst>
          </p:cNvPr>
          <p:cNvSpPr txBox="1"/>
          <p:nvPr/>
        </p:nvSpPr>
        <p:spPr>
          <a:xfrm>
            <a:off x="7570712" y="8262"/>
            <a:ext cx="37763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2407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1461716-D048-7C27-46DB-7824C87D9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81" y="0"/>
            <a:ext cx="978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763D3BA9-EE63-42E0-B39A-3D6CA0F0BE1E}"/>
              </a:ext>
            </a:extLst>
          </p:cNvPr>
          <p:cNvSpPr/>
          <p:nvPr/>
        </p:nvSpPr>
        <p:spPr>
          <a:xfrm>
            <a:off x="5401662" y="2918635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7E6F100-5523-D27D-564B-40B695A4F6D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5" r="21395"/>
          <a:stretch>
            <a:fillRect/>
          </a:stretch>
        </p:blipFill>
        <p:spPr/>
      </p:pic>
      <p:sp>
        <p:nvSpPr>
          <p:cNvPr id="22" name="사각형: 둥근 위쪽 모서리 34">
            <a:extLst>
              <a:ext uri="{FF2B5EF4-FFF2-40B4-BE49-F238E27FC236}">
                <a16:creationId xmlns:a16="http://schemas.microsoft.com/office/drawing/2014/main" id="{3EC3182E-D620-9602-7508-8B738347CCEC}"/>
              </a:ext>
            </a:extLst>
          </p:cNvPr>
          <p:cNvSpPr/>
          <p:nvPr/>
        </p:nvSpPr>
        <p:spPr>
          <a:xfrm rot="5400000">
            <a:off x="7953187" y="578146"/>
            <a:ext cx="874800" cy="5977851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위쪽 모서리 34">
            <a:extLst>
              <a:ext uri="{FF2B5EF4-FFF2-40B4-BE49-F238E27FC236}">
                <a16:creationId xmlns:a16="http://schemas.microsoft.com/office/drawing/2014/main" id="{19DE8E0C-B8C9-DD76-C38E-1BC1ADB8DE0A}"/>
              </a:ext>
            </a:extLst>
          </p:cNvPr>
          <p:cNvSpPr/>
          <p:nvPr/>
        </p:nvSpPr>
        <p:spPr>
          <a:xfrm rot="5400000">
            <a:off x="7953187" y="1645071"/>
            <a:ext cx="874800" cy="5977851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사각형: 둥근 위쪽 모서리 34">
            <a:extLst>
              <a:ext uri="{FF2B5EF4-FFF2-40B4-BE49-F238E27FC236}">
                <a16:creationId xmlns:a16="http://schemas.microsoft.com/office/drawing/2014/main" id="{F4C9EC9F-E3AA-DF08-AF9E-01E0DBDEB432}"/>
              </a:ext>
            </a:extLst>
          </p:cNvPr>
          <p:cNvSpPr/>
          <p:nvPr/>
        </p:nvSpPr>
        <p:spPr>
          <a:xfrm rot="5400000">
            <a:off x="7917256" y="2713652"/>
            <a:ext cx="874800" cy="5977851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4BA82D-197D-6FF6-6FCA-18C7133CC2AB}"/>
              </a:ext>
            </a:extLst>
          </p:cNvPr>
          <p:cNvSpPr txBox="1"/>
          <p:nvPr/>
        </p:nvSpPr>
        <p:spPr>
          <a:xfrm>
            <a:off x="5527418" y="3195660"/>
            <a:ext cx="5557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600"/>
              </a:spcAft>
              <a:buSzPts val="1500"/>
            </a:pPr>
            <a:r>
              <a:rPr lang="en-US" sz="20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used SQL language to implement our database.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FBBBC-0C8D-E991-5A9B-A098D1292953}"/>
              </a:ext>
            </a:extLst>
          </p:cNvPr>
          <p:cNvSpPr txBox="1"/>
          <p:nvPr/>
        </p:nvSpPr>
        <p:spPr>
          <a:xfrm>
            <a:off x="5527418" y="4280053"/>
            <a:ext cx="5682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600"/>
              </a:spcAft>
              <a:buSzPts val="1500"/>
            </a:pPr>
            <a:r>
              <a:rPr lang="en-US" sz="20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used SQL Server Management Studio (SSMS).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4E47A9-97C2-A87A-5E82-0FD6E2EEB856}"/>
              </a:ext>
            </a:extLst>
          </p:cNvPr>
          <p:cNvSpPr txBox="1"/>
          <p:nvPr/>
        </p:nvSpPr>
        <p:spPr>
          <a:xfrm>
            <a:off x="5645568" y="5292327"/>
            <a:ext cx="5571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600"/>
              </a:spcAft>
              <a:buSzPts val="1500"/>
            </a:pPr>
            <a:r>
              <a:rPr lang="en-US" sz="20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database model consists of 28 tables including bridge tables.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C1E75A-D8B4-1B96-9FA0-A5F09E037F06}"/>
              </a:ext>
            </a:extLst>
          </p:cNvPr>
          <p:cNvSpPr/>
          <p:nvPr/>
        </p:nvSpPr>
        <p:spPr>
          <a:xfrm>
            <a:off x="6833124" y="498103"/>
            <a:ext cx="2043859" cy="1942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D58D94-55D6-17A3-ACF9-B11FABE75F2B}"/>
              </a:ext>
            </a:extLst>
          </p:cNvPr>
          <p:cNvSpPr txBox="1"/>
          <p:nvPr/>
        </p:nvSpPr>
        <p:spPr>
          <a:xfrm>
            <a:off x="6240637" y="927788"/>
            <a:ext cx="3228834" cy="824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</a:p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D08D90-3F0D-400B-9655-E919E18844AD}"/>
              </a:ext>
            </a:extLst>
          </p:cNvPr>
          <p:cNvGrpSpPr/>
          <p:nvPr/>
        </p:nvGrpSpPr>
        <p:grpSpPr>
          <a:xfrm>
            <a:off x="6641219" y="0"/>
            <a:ext cx="5552795" cy="7251483"/>
            <a:chOff x="6641219" y="0"/>
            <a:chExt cx="5552795" cy="725148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FD96525-5C49-4E23-9D8C-404D53EA2189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F1CF653-8894-4346-A25C-C898717A71CF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9716430-A694-4A90-8CA8-9DF599A29980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547B1E-FD3E-4739-9C58-146DE3AB2547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AD9F643-25F7-4768-A94D-98F90B10CD67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64CA866-B029-47D3-BF7C-05D1504D72D4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E1004C6-0215-42D2-99E1-59648AB04946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000E71-5341-4BA5-8E4D-E937E13D21CB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8FF4C71-8B8A-4CAD-A907-DB5612A5CF5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0D683B6-D84B-40DD-AB07-2A5FD5CE02D7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E979FBE-C11E-4F4E-8878-8FD1CC7E1054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1D5FD2C-E85C-4838-ABC2-1F051F982066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0DB991-8D65-408F-8952-1AC4677E5B23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898D8D4-B059-4AB0-A41D-E1542F485535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CF9A577-D93E-4AFC-8A68-E8E6BB9504F3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2378EAA-8E9E-4149-A315-8B90E62F0F8D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9FDA037-9FD4-4503-900B-8CA2FE44F081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D35D3D4-641D-42DD-811A-B064F06D6E3F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4092012-6DF9-45C9-884B-348355C88ED8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DD8E19C-DD51-40B0-858B-D6499F93BF42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504187B-B0E2-4814-8F3B-3EF66D54AE4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3B63AD-307E-45E0-AF0F-12D310B66734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014F982-C84F-4B0E-98E8-0E5D9382840F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D2D26DB-6671-474F-9D5E-DCF52A1696C8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C97F480-8954-492B-AF09-0E384F29DB8D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2C8B23A-CF48-4227-A948-E8DF34790D2C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D97BCA4-FB38-4AF3-B88D-156249440AE8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92370FE-4FCC-45C0-8CBD-F079E007135B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4F96C4E-4B71-4873-8FF5-023302850306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AE82C2-D206-4303-A70D-2685ECD16121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E24B14-60AA-4D92-990D-1DC9EE705A60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1D53378-4747-4662-8333-6F8A171ED159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B5D44AB-DEDE-439F-A045-7ADB897E22AE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DA86F92-DE85-4555-B66E-859D46E6B12D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6472F3D-E076-4CCB-A913-E29E2F1DA222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D378992-0A9F-4F09-B13E-9893B2C58C5F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879A8D-79B5-4E5A-B2A1-13C2AEE02A0C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35A4DBF-426E-4C87-8816-602096B207C7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D50C461-AA95-455E-9292-740F1A31A2BB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3C837B8-3B13-4488-86A2-F81CF0E89E75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433FF84-9BCE-4CA3-A2D4-1D8F2E7136FA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Text Placeholder 13">
            <a:extLst>
              <a:ext uri="{FF2B5EF4-FFF2-40B4-BE49-F238E27FC236}">
                <a16:creationId xmlns:a16="http://schemas.microsoft.com/office/drawing/2014/main" id="{F41790DC-4B8D-4C0A-8668-0DCDD45581F0}"/>
              </a:ext>
            </a:extLst>
          </p:cNvPr>
          <p:cNvSpPr txBox="1">
            <a:spLocks/>
          </p:cNvSpPr>
          <p:nvPr/>
        </p:nvSpPr>
        <p:spPr>
          <a:xfrm>
            <a:off x="932838" y="2116045"/>
            <a:ext cx="7072026" cy="271542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HTML, CSS, Java script, Angular framework, Video JS,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TinyMCE,and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Web RTC to design and implement </a:t>
            </a:r>
            <a:endParaRPr lang="ar-EG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website pages</a:t>
            </a:r>
          </a:p>
          <a:p>
            <a:pPr marL="0" indent="0">
              <a:buNone/>
            </a:pP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8034F3-1198-338C-26C5-96CB3499F880}"/>
              </a:ext>
            </a:extLst>
          </p:cNvPr>
          <p:cNvSpPr txBox="1"/>
          <p:nvPr/>
        </p:nvSpPr>
        <p:spPr>
          <a:xfrm>
            <a:off x="365645" y="1033781"/>
            <a:ext cx="7967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ko-KR" sz="4000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Frontend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602</Words>
  <Application>Microsoft Macintosh PowerPoint</Application>
  <PresentationFormat>Widescreen</PresentationFormat>
  <Paragraphs>107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Comic Sans MS</vt:lpstr>
      <vt:lpstr>Footlight MT Light</vt:lpstr>
      <vt:lpstr>Montserrat</vt:lpstr>
      <vt:lpstr>Times New Roman</vt:lpstr>
      <vt:lpstr>Wingdings</vt:lpstr>
      <vt:lpstr>Cover and End Slide Master</vt:lpstr>
      <vt:lpstr>1_Contents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Ahmed ezzat</cp:lastModifiedBy>
  <cp:revision>35</cp:revision>
  <dcterms:created xsi:type="dcterms:W3CDTF">2020-01-20T05:08:25Z</dcterms:created>
  <dcterms:modified xsi:type="dcterms:W3CDTF">2022-07-05T07:12:52Z</dcterms:modified>
</cp:coreProperties>
</file>