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Graduation Project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will create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300" y="864108"/>
            <a:ext cx="7988300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will create a group of integrated services that enhance the E-learning Experience and offers simplicity of use and convenience of Usage.</a:t>
            </a:r>
          </a:p>
        </p:txBody>
      </p:sp>
    </p:spTree>
    <p:extLst>
      <p:ext uri="{BB962C8B-B14F-4D97-AF65-F5344CB8AC3E}">
        <p14:creationId xmlns:p14="http://schemas.microsoft.com/office/powerpoint/2010/main" val="413940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1- </a:t>
            </a:r>
            <a:r>
              <a:rPr lang="en-US" sz="2400" dirty="0" smtClean="0"/>
              <a:t>to-do </a:t>
            </a:r>
            <a:r>
              <a:rPr lang="en-US" sz="2400" dirty="0"/>
              <a:t>list </a:t>
            </a:r>
          </a:p>
          <a:p>
            <a:r>
              <a:rPr lang="en-US" sz="2400" dirty="0"/>
              <a:t>2- </a:t>
            </a:r>
            <a:r>
              <a:rPr lang="en-US" sz="2400" dirty="0" smtClean="0"/>
              <a:t>calendar </a:t>
            </a:r>
            <a:endParaRPr lang="en-US" sz="2400" dirty="0"/>
          </a:p>
          <a:p>
            <a:r>
              <a:rPr lang="en-US" sz="2400" dirty="0"/>
              <a:t>3- exam &amp; quiz system </a:t>
            </a:r>
          </a:p>
          <a:p>
            <a:r>
              <a:rPr lang="en-US" sz="2400" dirty="0"/>
              <a:t>4- video hosting</a:t>
            </a:r>
          </a:p>
          <a:p>
            <a:r>
              <a:rPr lang="en-US" sz="2400" dirty="0"/>
              <a:t>5- virtual classroom (live lectures , project assignment, in lecture </a:t>
            </a:r>
            <a:r>
              <a:rPr lang="en-US" sz="2400" dirty="0" smtClean="0"/>
              <a:t>quiz, </a:t>
            </a:r>
            <a:r>
              <a:rPr lang="en-US" sz="2400" dirty="0"/>
              <a:t>attendance, participation, ....) </a:t>
            </a:r>
          </a:p>
          <a:p>
            <a:r>
              <a:rPr lang="en-US" sz="2400" dirty="0"/>
              <a:t>6- instant chat(audio , video , text , </a:t>
            </a:r>
            <a:r>
              <a:rPr lang="en-US" sz="2400" dirty="0" smtClean="0"/>
              <a:t>share screen)</a:t>
            </a:r>
            <a:endParaRPr lang="en-US" sz="2400" dirty="0"/>
          </a:p>
          <a:p>
            <a:r>
              <a:rPr lang="en-US" sz="2400" dirty="0"/>
              <a:t>7- study group</a:t>
            </a:r>
          </a:p>
          <a:p>
            <a:r>
              <a:rPr lang="en-US" sz="2400" dirty="0"/>
              <a:t>8- online text editor (text , image , tables, charts, ....) </a:t>
            </a:r>
          </a:p>
          <a:p>
            <a:r>
              <a:rPr lang="en-US" sz="2400" dirty="0"/>
              <a:t>9- university pages (events, announcements, ...)</a:t>
            </a:r>
          </a:p>
        </p:txBody>
      </p:sp>
    </p:spTree>
    <p:extLst>
      <p:ext uri="{BB962C8B-B14F-4D97-AF65-F5344CB8AC3E}">
        <p14:creationId xmlns:p14="http://schemas.microsoft.com/office/powerpoint/2010/main" val="16494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Team</a:t>
            </a:r>
          </a:p>
          <a:p>
            <a:r>
              <a:rPr lang="en-US" sz="2400" dirty="0" smtClean="0"/>
              <a:t>1 UI/UX Designer</a:t>
            </a:r>
          </a:p>
          <a:p>
            <a:r>
              <a:rPr lang="en-US" sz="2400" dirty="0" smtClean="0"/>
              <a:t>3 Frontend Developers</a:t>
            </a:r>
          </a:p>
          <a:p>
            <a:r>
              <a:rPr lang="en-US" sz="2400" dirty="0" smtClean="0"/>
              <a:t>3 Backend Developers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17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Technology</a:t>
            </a:r>
          </a:p>
          <a:p>
            <a:r>
              <a:rPr lang="en-US" sz="2400" u="sng" dirty="0" smtClean="0"/>
              <a:t>Frontend Technologies</a:t>
            </a:r>
            <a:r>
              <a:rPr lang="en-US" sz="3600" b="1" u="sng" dirty="0" smtClean="0"/>
              <a:t> </a:t>
            </a:r>
          </a:p>
          <a:p>
            <a:r>
              <a:rPr lang="en-US" sz="2400" dirty="0" smtClean="0"/>
              <a:t>Html5 , css3, JavaScript.</a:t>
            </a:r>
          </a:p>
          <a:p>
            <a:r>
              <a:rPr lang="en-US" sz="2400" dirty="0" smtClean="0"/>
              <a:t>  Ajax, jQuery</a:t>
            </a:r>
          </a:p>
          <a:p>
            <a:r>
              <a:rPr lang="en-US" sz="2400" dirty="0" smtClean="0"/>
              <a:t>Angular </a:t>
            </a:r>
          </a:p>
          <a:p>
            <a:r>
              <a:rPr lang="en-US" sz="2400" dirty="0" smtClean="0"/>
              <a:t>Vedio.js</a:t>
            </a:r>
          </a:p>
          <a:p>
            <a:r>
              <a:rPr lang="en-US" sz="2400" dirty="0" smtClean="0"/>
              <a:t>D3.JS</a:t>
            </a:r>
            <a:endParaRPr lang="en-US" sz="2400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362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 smtClean="0"/>
              <a:t>Technology</a:t>
            </a:r>
          </a:p>
          <a:p>
            <a:r>
              <a:rPr lang="en-US" sz="2400" u="sng" dirty="0" smtClean="0"/>
              <a:t>Backend Technologies</a:t>
            </a:r>
            <a:r>
              <a:rPr lang="en-US" sz="3600" b="1" u="sng" dirty="0" smtClean="0"/>
              <a:t> </a:t>
            </a:r>
          </a:p>
          <a:p>
            <a:r>
              <a:rPr lang="en-US" sz="2400" dirty="0" smtClean="0"/>
              <a:t>ASP. Net core (MVC, API </a:t>
            </a:r>
            <a:r>
              <a:rPr lang="en-US" sz="2400" dirty="0" smtClean="0"/>
              <a:t>, </a:t>
            </a:r>
            <a:r>
              <a:rPr lang="en-US" sz="2400" dirty="0" err="1" smtClean="0"/>
              <a:t>SignalR</a:t>
            </a:r>
            <a:r>
              <a:rPr lang="en-US" sz="2400" smtClean="0"/>
              <a:t> only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 Entity framework</a:t>
            </a:r>
          </a:p>
          <a:p>
            <a:r>
              <a:rPr lang="en-US" sz="2400" dirty="0" smtClean="0"/>
              <a:t>MySQL server</a:t>
            </a:r>
          </a:p>
          <a:p>
            <a:r>
              <a:rPr lang="en-US" sz="2400" dirty="0" smtClean="0"/>
              <a:t>Socket.io (JavaScript)</a:t>
            </a:r>
          </a:p>
          <a:p>
            <a:r>
              <a:rPr lang="en-US" sz="2400" dirty="0" err="1" smtClean="0"/>
              <a:t>WebRTC</a:t>
            </a:r>
            <a:r>
              <a:rPr lang="en-US" sz="2400" dirty="0" smtClean="0"/>
              <a:t> (JavaScript)</a:t>
            </a:r>
          </a:p>
          <a:p>
            <a:r>
              <a:rPr lang="en-US" sz="2400" dirty="0" smtClean="0"/>
              <a:t>Microsoft Azure.</a:t>
            </a:r>
            <a:endParaRPr lang="en-US" sz="2400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0916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664781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95</TotalTime>
  <Words>177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Learning Management System </vt:lpstr>
      <vt:lpstr>What we will create  </vt:lpstr>
      <vt:lpstr>Our Services </vt:lpstr>
      <vt:lpstr>What do we need?</vt:lpstr>
      <vt:lpstr>What do we need?</vt:lpstr>
      <vt:lpstr>What do we need?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Ibrahim 18333305</dc:creator>
  <cp:lastModifiedBy>Ibrahim 18333305</cp:lastModifiedBy>
  <cp:revision>11</cp:revision>
  <dcterms:created xsi:type="dcterms:W3CDTF">2021-08-15T08:24:00Z</dcterms:created>
  <dcterms:modified xsi:type="dcterms:W3CDTF">2021-08-15T12:37:14Z</dcterms:modified>
</cp:coreProperties>
</file>