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custDataLst>
    <p:tags r:id="rId2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861515"/>
            <a:ext cx="1035751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547" y="1388424"/>
            <a:ext cx="11004905" cy="195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726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23669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034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使用情况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28088" y="1331975"/>
            <a:ext cx="7735823" cy="49712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034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使用情况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571320"/>
            <a:ext cx="10892155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与其他任何深度学习框架相比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，Keras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在行业和研究领域的应用率更高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（除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TensorFlow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之外，且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API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是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TensorFlow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的官方前端，通过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tf.keras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模块使用）。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034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使用情况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388424"/>
            <a:ext cx="108540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Netflix, </a:t>
            </a:r>
            <a:r>
              <a:rPr sz="2400" spc="-40" dirty="0">
                <a:latin typeface="微软雅黑" panose="020B0503020204020204" charset="-122"/>
                <a:cs typeface="微软雅黑" panose="020B0503020204020204" charset="-122"/>
              </a:rPr>
              <a:t>Uber, </a:t>
            </a:r>
            <a:r>
              <a:rPr sz="2400" spc="-45" dirty="0">
                <a:latin typeface="微软雅黑" panose="020B0503020204020204" charset="-122"/>
                <a:cs typeface="微软雅黑" panose="020B0503020204020204" charset="-122"/>
              </a:rPr>
              <a:t>Yelp,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Instacart,</a:t>
            </a:r>
            <a:r>
              <a:rPr sz="2400" spc="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Zocdoc,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Square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等众多网站上使用。它 尤其受以深度学习作为产品核心的创业公司的欢迎。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252" y="3594205"/>
            <a:ext cx="1080706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也是深度学习研究人员的最爱，在上载到预印本服务器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arXiv.org</a:t>
            </a:r>
            <a:r>
              <a:rPr sz="24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的科学论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文中被提及的次数位居第二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Keras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还被大型科学组织的研究人员采用，特别是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CERN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NASA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12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部署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571320"/>
            <a:ext cx="1105471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可以轻松将模型转化为产品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与任何其他深度学习框架相比，你的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模型可以在更广泛的平台上轻松部署：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252" y="4057015"/>
            <a:ext cx="11080750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iOS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上，通过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Apple’s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CoreML（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苹果为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提供官方支持）。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Android</a:t>
            </a:r>
            <a:r>
              <a:rPr sz="24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上，通过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TensorFlow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Android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runtime，例如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：Not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Hotdog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app。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12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部署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571320"/>
            <a:ext cx="11229975" cy="453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可以轻松将模型转化为产品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226000"/>
              </a:lnSpc>
              <a:spcBef>
                <a:spcPts val="3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在浏览器中，通过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GPU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加速的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运行时，例如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：Keras.js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和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WebDNN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 在 Google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Cloud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上，通过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TensorFlow-Serving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 Python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webapp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后端（比如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Flask</a:t>
            </a:r>
            <a:r>
              <a:rPr sz="24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app）中。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121785">
              <a:lnSpc>
                <a:spcPct val="226000"/>
              </a:lnSpc>
              <a:spcBef>
                <a:spcPts val="2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JVM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上，通过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SkyMind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提供的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DL4J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模型导入。 在 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Raspberry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Pi</a:t>
            </a:r>
            <a:r>
              <a:rPr sz="24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树莓派上。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12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后端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24511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你</a:t>
            </a:r>
            <a:r>
              <a:rPr dirty="0"/>
              <a:t>的</a:t>
            </a:r>
            <a:r>
              <a:rPr spc="5" dirty="0"/>
              <a:t> </a:t>
            </a:r>
            <a:r>
              <a:rPr spc="-15" dirty="0"/>
              <a:t>Keras</a:t>
            </a:r>
            <a:r>
              <a:rPr dirty="0"/>
              <a:t> 模型可以基于不同的深度学习后端开发。重要的是，任何仅利用内置 </a:t>
            </a:r>
            <a:r>
              <a:rPr spc="-5" dirty="0"/>
              <a:t>层构建</a:t>
            </a:r>
            <a:r>
              <a:rPr dirty="0"/>
              <a:t>的</a:t>
            </a:r>
            <a:r>
              <a:rPr spc="5" dirty="0"/>
              <a:t> </a:t>
            </a:r>
            <a:r>
              <a:rPr spc="-15" dirty="0"/>
              <a:t>Keras</a:t>
            </a:r>
            <a:r>
              <a:rPr spc="5" dirty="0"/>
              <a:t> </a:t>
            </a:r>
            <a:r>
              <a:rPr spc="-5" dirty="0"/>
              <a:t>模型，都可以在所有这些后端中移植：</a:t>
            </a:r>
            <a:endParaRPr spc="-5" dirty="0"/>
          </a:p>
          <a:p>
            <a:pPr marL="6350">
              <a:lnSpc>
                <a:spcPct val="100000"/>
              </a:lnSpc>
              <a:spcBef>
                <a:spcPts val="55"/>
              </a:spcBef>
            </a:pPr>
            <a:endParaRPr sz="1950"/>
          </a:p>
          <a:p>
            <a:pPr marL="19050">
              <a:lnSpc>
                <a:spcPct val="100000"/>
              </a:lnSpc>
            </a:pPr>
            <a:r>
              <a:rPr spc="-5" dirty="0"/>
              <a:t>你可以用一种后端训练模型，再将它载入另一种后端中（例如为了发布的需要）。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12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后端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571320"/>
            <a:ext cx="5863590" cy="370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支持的后端有：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506980">
              <a:lnSpc>
                <a:spcPct val="226000"/>
              </a:lnSpc>
              <a:spcBef>
                <a:spcPts val="1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谷歌的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TensorFlow</a:t>
            </a:r>
            <a:r>
              <a:rPr sz="24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后端 微软的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CNTK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后端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Theano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后端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亚马逊也正在为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开发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MXNet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后端。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12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训练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571320"/>
            <a:ext cx="7891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你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模型可以在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CPU</a:t>
            </a:r>
            <a:r>
              <a:rPr sz="24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之外的不同硬件平台上训练：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252" y="3227578"/>
            <a:ext cx="8123555" cy="205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NVIDIA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GPU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227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Google TPU， 通 过 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TensorFlow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后 端 和 Google Cloud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OpenCL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支持的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GPU,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比如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0" dirty="0">
                <a:latin typeface="微软雅黑" panose="020B0503020204020204" charset="-122"/>
                <a:cs typeface="微软雅黑" panose="020B0503020204020204" charset="-122"/>
              </a:rPr>
              <a:t>AMD,</a:t>
            </a:r>
            <a:r>
              <a:rPr sz="24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通过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PlaidML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后端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12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训练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608581"/>
            <a:ext cx="10611485" cy="4401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200" b="1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spc="-10" dirty="0">
                <a:latin typeface="微软雅黑" panose="020B0503020204020204" charset="-122"/>
                <a:cs typeface="微软雅黑" panose="020B0503020204020204" charset="-122"/>
              </a:rPr>
              <a:t>拥有强大的多</a:t>
            </a:r>
            <a:r>
              <a:rPr sz="3200" b="1" spc="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spc="-10" dirty="0">
                <a:latin typeface="微软雅黑" panose="020B0503020204020204" charset="-122"/>
                <a:cs typeface="微软雅黑" panose="020B0503020204020204" charset="-122"/>
              </a:rPr>
              <a:t>GPU</a:t>
            </a:r>
            <a:r>
              <a:rPr sz="3200" b="1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spc="-10" dirty="0">
                <a:latin typeface="微软雅黑" panose="020B0503020204020204" charset="-122"/>
                <a:cs typeface="微软雅黑" panose="020B0503020204020204" charset="-122"/>
              </a:rPr>
              <a:t>和分布式训练支持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拥有强大的多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GPU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和分布式训练支持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内置对多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GPU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数据并行的支持。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模型可以被转换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TensorFlow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Estimators</a:t>
            </a:r>
            <a:r>
              <a:rPr sz="2400" spc="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并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Google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Cloud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GPU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集群上训练。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可以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Spark（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通过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CERN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的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Dist-Keras）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Elephas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上运行。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4407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支持</a:t>
            </a: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dirty="0">
                <a:solidFill>
                  <a:srgbClr val="3A3838"/>
                </a:solidFill>
              </a:rPr>
              <a:t>的关键公司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1208" y="1956816"/>
            <a:ext cx="4498848" cy="14721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4364735"/>
            <a:ext cx="5681472" cy="1213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5495" y="4242815"/>
            <a:ext cx="5230367" cy="14051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5495" y="1859279"/>
            <a:ext cx="3154679" cy="166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2067890"/>
            <a:ext cx="3519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K</a:t>
            </a:r>
            <a:r>
              <a:rPr spc="-5" dirty="0"/>
              <a:t>era</a:t>
            </a:r>
            <a:r>
              <a:rPr dirty="0"/>
              <a:t>s</a:t>
            </a:r>
            <a:r>
              <a:rPr spc="-5" dirty="0"/>
              <a:t>简介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031" y="262127"/>
            <a:ext cx="11683365" cy="2072639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850">
              <a:latin typeface="Times New Roman" panose="02020603050405020304"/>
              <a:cs typeface="Times New Roman" panose="02020603050405020304"/>
            </a:endParaRPr>
          </a:p>
          <a:p>
            <a:pPr marL="561340">
              <a:lnSpc>
                <a:spcPct val="100000"/>
              </a:lnSpc>
            </a:pPr>
            <a:r>
              <a:rPr sz="4400" spc="-25" dirty="0"/>
              <a:t>Keras</a:t>
            </a:r>
            <a:r>
              <a:rPr sz="4400" spc="-10" dirty="0"/>
              <a:t>兼容的</a:t>
            </a:r>
            <a:r>
              <a:rPr sz="4400" spc="-5" dirty="0"/>
              <a:t>Python</a:t>
            </a:r>
            <a:r>
              <a:rPr sz="4400" spc="-10" dirty="0"/>
              <a:t>版本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68704" y="3522726"/>
            <a:ext cx="856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Segoe UI" panose="020B0502040204020203"/>
                <a:cs typeface="Segoe UI" panose="020B0502040204020203"/>
              </a:rPr>
              <a:t>Keras</a:t>
            </a:r>
            <a:r>
              <a:rPr sz="36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兼容的</a:t>
            </a:r>
            <a:r>
              <a:rPr sz="3600" spc="-1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Segoe UI" panose="020B0502040204020203"/>
                <a:cs typeface="Segoe UI" panose="020B0502040204020203"/>
              </a:rPr>
              <a:t>Python</a:t>
            </a:r>
            <a:r>
              <a:rPr sz="36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版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本</a:t>
            </a:r>
            <a:r>
              <a:rPr sz="3600" dirty="0">
                <a:latin typeface="Segoe UI" panose="020B0502040204020203"/>
                <a:cs typeface="Segoe UI" panose="020B0502040204020203"/>
              </a:rPr>
              <a:t>:</a:t>
            </a:r>
            <a:r>
              <a:rPr sz="36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3600" b="1" spc="-5" dirty="0">
                <a:latin typeface="Segoe UI" panose="020B0502040204020203"/>
                <a:cs typeface="Segoe UI" panose="020B0502040204020203"/>
              </a:rPr>
              <a:t>Python</a:t>
            </a:r>
            <a:r>
              <a:rPr sz="3600" b="1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3600" b="1" spc="-5" dirty="0">
                <a:latin typeface="Segoe UI" panose="020B0502040204020203"/>
                <a:cs typeface="Segoe UI" panose="020B0502040204020203"/>
              </a:rPr>
              <a:t>2.7-3.6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谢谢大家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12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简介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365281"/>
            <a:ext cx="11010265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4945">
              <a:lnSpc>
                <a:spcPct val="150000"/>
              </a:lnSpc>
              <a:spcBef>
                <a:spcPts val="100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8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是一个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800" spc="-5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2800" spc="-6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编写的高级神经网络</a:t>
            </a:r>
            <a:r>
              <a:rPr sz="2800" spc="-9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API，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它能够以 </a:t>
            </a:r>
            <a:r>
              <a:rPr sz="2800" spc="-4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TensorFlow,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CNTK,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或者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Theano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作为后端运行。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1580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800" spc="-8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的开发重点是支持快速的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实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验。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够以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最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小的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延把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你的想法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转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换为实验结果，是做好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研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究的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关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键。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12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特点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365281"/>
            <a:ext cx="10348595" cy="299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允许简单而快速的原型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设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计（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由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于用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友好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高度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模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块化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可扩展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性）。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071245">
              <a:lnSpc>
                <a:spcPts val="6650"/>
              </a:lnSpc>
              <a:spcBef>
                <a:spcPts val="54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同时支持卷积神经网络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循环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神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经网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络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，以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及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两者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组合。 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CPU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GPU</a:t>
            </a:r>
            <a:r>
              <a:rPr sz="28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上无缝运行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12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特点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282506"/>
            <a:ext cx="10934065" cy="4148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用户友好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。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是为人类而不是为机器设计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API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。它把用户体验放在首要和 中心位置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遵循减少认知困难的最佳实践：它提供一致且简单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API，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将常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见用例所需的用户操作数量降至最低，并且在用户错误时提供清晰和可操作的反 馈。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53670">
              <a:lnSpc>
                <a:spcPct val="150000"/>
              </a:lnSpc>
              <a:spcBef>
                <a:spcPts val="221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模块化。</a:t>
            </a:r>
            <a:r>
              <a:rPr sz="2400" b="1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模型被理解为由独立的、完全可配置的模块构成的序列或图。这些模块 可以以尽可能少的限制组装在一起。特别是神经网络层、损失函数、优化器、初 始化方法、激活函数、正则化方法，它们都是可以结合起来构建新模型的模块。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12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特点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282506"/>
            <a:ext cx="10794365" cy="305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易扩展性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4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新的模块是很容易添加的（作为新的类和函数），现有的模块已经提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供了充足的示例。由于能够轻松地创建可以提高表现力的新模块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，Keras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更加适 合高级研究。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基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于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实现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没有特定格式的单独配置文件。模型定义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代码中，这些代码紧凑，易于调试，并且易于扩展。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031" y="262127"/>
            <a:ext cx="11683365" cy="2072639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850">
              <a:latin typeface="Times New Roman" panose="02020603050405020304"/>
              <a:cs typeface="Times New Roman" panose="02020603050405020304"/>
            </a:endParaRPr>
          </a:p>
          <a:p>
            <a:pPr marL="561340">
              <a:lnSpc>
                <a:spcPct val="100000"/>
              </a:lnSpc>
            </a:pPr>
            <a:r>
              <a:rPr sz="4400" spc="-10" dirty="0"/>
              <a:t>为什么选</a:t>
            </a:r>
            <a:r>
              <a:rPr sz="4400" spc="-5" dirty="0"/>
              <a:t>择</a:t>
            </a:r>
            <a:r>
              <a:rPr sz="4400" spc="-25" dirty="0"/>
              <a:t>Keras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65505" y="3102163"/>
            <a:ext cx="109645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在如今无数深度学习框架中，为什么要使用</a:t>
            </a:r>
            <a:r>
              <a:rPr sz="3600" spc="-1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20" dirty="0">
                <a:latin typeface="Segoe UI" panose="020B0502040204020203"/>
                <a:cs typeface="Segoe UI" panose="020B0502040204020203"/>
              </a:rPr>
              <a:t>Keras</a:t>
            </a:r>
            <a:r>
              <a:rPr sz="36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而非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其他？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034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开发特点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282506"/>
            <a:ext cx="10805160" cy="305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070" algn="just">
              <a:lnSpc>
                <a:spcPct val="150000"/>
              </a:lnSpc>
              <a:spcBef>
                <a:spcPts val="95"/>
              </a:spcBef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是为人类而非机器设计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API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遵循减少认知困难的最佳实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践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它提 供一致且简单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API，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它将常见用例所需的用户操作数量降至最低，并且在用户 错误时提供清晰和可操作的反馈。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易于学习和使用。作为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用户，你的工作效率更高，能够比竞争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对手更快地尝试更多创意，从而帮助你赢得机器学习竞赛。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034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A3838"/>
                </a:solidFill>
              </a:rPr>
              <a:t>Keras</a:t>
            </a:r>
            <a:r>
              <a:rPr sz="3600" spc="-5" dirty="0">
                <a:solidFill>
                  <a:srgbClr val="3A3838"/>
                </a:solidFill>
              </a:rPr>
              <a:t>开发特点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388424"/>
            <a:ext cx="1089977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易用性并不以降低灵活性为代价：因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400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与底层深度学习语言（特别是 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TensorFlow）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集成在一起，所以它可以让你实现任何你可以用基础语言编写的东 西。特别是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，tf.keras</a:t>
            </a:r>
            <a:r>
              <a:rPr sz="24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作为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API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可以与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TensorFlow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工作流无缝集成。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252" y="4324934"/>
            <a:ext cx="1708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微软雅黑" panose="020B0503020204020204" charset="-122"/>
                <a:cs typeface="微软雅黑" panose="020B0503020204020204" charset="-122"/>
              </a:rPr>
              <a:t>Tf.keras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模块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2282</Words>
  <Application>WPS 演示</Application>
  <PresentationFormat>On-screen Show (4:3)</PresentationFormat>
  <Paragraphs>117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Times New Roman</vt:lpstr>
      <vt:lpstr>Segoe UI</vt:lpstr>
      <vt:lpstr>Calibri</vt:lpstr>
      <vt:lpstr>Arial Unicode MS</vt:lpstr>
      <vt:lpstr>Office Theme</vt:lpstr>
      <vt:lpstr>Keras深度学习入门与实战</vt:lpstr>
      <vt:lpstr>Keras简介</vt:lpstr>
      <vt:lpstr>Keras简介</vt:lpstr>
      <vt:lpstr>Keras特点</vt:lpstr>
      <vt:lpstr>Keras特点</vt:lpstr>
      <vt:lpstr>Keras特点</vt:lpstr>
      <vt:lpstr>为什么选择Keras</vt:lpstr>
      <vt:lpstr>Keras开发特点</vt:lpstr>
      <vt:lpstr>Keras开发特点</vt:lpstr>
      <vt:lpstr>Keras使用情况</vt:lpstr>
      <vt:lpstr>Keras使用情况</vt:lpstr>
      <vt:lpstr>Keras使用情况</vt:lpstr>
      <vt:lpstr>Keras部署</vt:lpstr>
      <vt:lpstr>Keras部署</vt:lpstr>
      <vt:lpstr>Keras后端</vt:lpstr>
      <vt:lpstr>Keras后端</vt:lpstr>
      <vt:lpstr>Keras训练</vt:lpstr>
      <vt:lpstr>Keras训练</vt:lpstr>
      <vt:lpstr>支持Keras的关键公司</vt:lpstr>
      <vt:lpstr>Keras兼容的Python版本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2022-05-05T08:59:59Z</dcterms:created>
  <dcterms:modified xsi:type="dcterms:W3CDTF">2022-05-05T08:59:59Z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2019-03-31T08:00:00Z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2022-05-03T08:00:00Z</vt:filetime>
  </property>
  <property fmtid="{D5CDD505-2E9C-101B-9397-08002B2CF9AE}" pid="5" name="ICV">
    <vt:lpwstr>46672C6D9DDD448E967AD6DA4BE700D1</vt:lpwstr>
  </property>
  <property fmtid="{D5CDD505-2E9C-101B-9397-08002B2CF9AE}" pid="6" name="KSOProductBuildVer">
    <vt:lpwstr>2052-11.1.0.11636</vt:lpwstr>
  </property>
</Properties>
</file>