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12192000" cy="6858000"/>
  <p:custDataLst>
    <p:tags r:id="rId1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6031" y="265175"/>
            <a:ext cx="11683365" cy="6332220"/>
          </a:xfrm>
          <a:custGeom>
            <a:avLst/>
            <a:gdLst/>
            <a:ahLst/>
            <a:cxnLst/>
            <a:rect l="l" t="t" r="r" b="b"/>
            <a:pathLst>
              <a:path w="11683365" h="6332220">
                <a:moveTo>
                  <a:pt x="11682984" y="0"/>
                </a:moveTo>
                <a:lnTo>
                  <a:pt x="0" y="0"/>
                </a:lnTo>
                <a:lnTo>
                  <a:pt x="0" y="6332220"/>
                </a:lnTo>
                <a:lnTo>
                  <a:pt x="11682984" y="6332220"/>
                </a:lnTo>
                <a:lnTo>
                  <a:pt x="11682984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05790" y="1197102"/>
            <a:ext cx="10983595" cy="0"/>
          </a:xfrm>
          <a:custGeom>
            <a:avLst/>
            <a:gdLst/>
            <a:ahLst/>
            <a:cxnLst/>
            <a:rect l="l" t="t" r="r" b="b"/>
            <a:pathLst>
              <a:path w="10983595">
                <a:moveTo>
                  <a:pt x="0" y="0"/>
                </a:moveTo>
                <a:lnTo>
                  <a:pt x="10983087" y="0"/>
                </a:lnTo>
              </a:path>
            </a:pathLst>
          </a:custGeom>
          <a:ln w="25908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1860041"/>
            <a:ext cx="1035812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8131" y="2087118"/>
            <a:ext cx="11095736" cy="152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262127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821637"/>
            <a:ext cx="88531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Keras</a:t>
            </a:r>
            <a:r>
              <a:rPr spc="-5" dirty="0"/>
              <a:t>深度学习入门与实战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612" y="461009"/>
            <a:ext cx="1854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微软雅黑" panose="020B0503020204020204" charset="-122"/>
                <a:cs typeface="微软雅黑" panose="020B0503020204020204" charset="-122"/>
              </a:rPr>
              <a:t>输出层</a:t>
            </a:r>
            <a:endParaRPr sz="48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0450" y="1229995"/>
            <a:ext cx="9622790" cy="50304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61009"/>
            <a:ext cx="3073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输出层总结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48131" y="1712468"/>
            <a:ext cx="30740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98980" algn="l"/>
              </a:tabLst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回归问题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------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4526" y="1712468"/>
            <a:ext cx="32835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输出一个连续的值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8960" y="1712468"/>
            <a:ext cx="33585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3605" algn="l"/>
              </a:tabLst>
            </a:pP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--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没有激活函数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131" y="2723133"/>
            <a:ext cx="66878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06650" algn="l"/>
                <a:tab pos="3825875" algn="l"/>
              </a:tabLst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二分类问题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-----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输出一个概率值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49693" y="2723133"/>
            <a:ext cx="3537585" cy="1526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105"/>
              </a:spcBef>
              <a:tabLst>
                <a:tab pos="1143000" algn="l"/>
              </a:tabLst>
            </a:pP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---	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sigmoid激活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softmax激活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131" y="3735451"/>
            <a:ext cx="6447155" cy="152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4560" algn="l"/>
                <a:tab pos="5902960" algn="l"/>
              </a:tabLst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多分类问题--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---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输出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个值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---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多标签问题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68875" y="11271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262127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860041"/>
            <a:ext cx="3074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谢谢大家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262127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821637"/>
            <a:ext cx="30746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课程回顾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262127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2065731"/>
            <a:ext cx="688657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前向传播与反向传播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61009"/>
            <a:ext cx="4902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深度学习网络本质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236" y="1610995"/>
            <a:ext cx="8159115" cy="2536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深度学习网络本质是一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种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表示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或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者说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映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射网络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1958975">
              <a:lnSpc>
                <a:spcPts val="7970"/>
              </a:lnSpc>
              <a:spcBef>
                <a:spcPts val="735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输入一张图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片</a:t>
            </a:r>
            <a:r>
              <a:rPr sz="3200" spc="-5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------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r>
              <a:rPr sz="3200" spc="-6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是猫的概率 这就神经网络做的事情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61009"/>
            <a:ext cx="4902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深度学习网络本质</a:t>
            </a:r>
            <a:endParaRPr sz="48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72311" y="1383791"/>
            <a:ext cx="8874252" cy="49423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61009"/>
            <a:ext cx="5511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前向传播与反向传播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236" y="1610995"/>
            <a:ext cx="10718165" cy="3547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这是前向传播：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85725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输入一张图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片</a:t>
            </a:r>
            <a:r>
              <a:rPr sz="320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------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r>
              <a:rPr sz="320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概率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2305050" marR="5080" indent="-2292350">
              <a:lnSpc>
                <a:spcPct val="207000"/>
              </a:lnSpc>
              <a:spcBef>
                <a:spcPts val="10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反向传播：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计算这个概率与实际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差距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叫做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损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失或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者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误差 误差将被反向传递给网络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每一层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61009"/>
            <a:ext cx="3073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预训练网络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48131" y="2087118"/>
            <a:ext cx="9378315" cy="1524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我们使用了预训练网络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前向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传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播过程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使用网络做出预测，就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在使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网络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前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向传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播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的过程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61009"/>
            <a:ext cx="7340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为什么训练网络过程这么慢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48131" y="1586540"/>
            <a:ext cx="10596880" cy="323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前向传播与反向传播本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质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上都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很快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速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的，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什么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我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们训练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一个神经网络需要那么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长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时间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呢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？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  <a:spcBef>
                <a:spcPts val="2200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这是因为训练过程是一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迭代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循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环的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过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程，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重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复多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次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的前向 传播和反向传播，在这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过程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中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，修改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32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61009"/>
            <a:ext cx="246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运算速度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48131" y="2087118"/>
            <a:ext cx="8971280" cy="1524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卷积神经网络时间复杂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度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相比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比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全连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接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网络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高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很多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模型训练和预测耗费大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量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时间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UyODRmZTUxMTIwMmNlNzZkZWZiMzJjOWQ2MWUzY2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WPS 演示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Arial Unicode MS</vt:lpstr>
      <vt:lpstr>Office Theme</vt:lpstr>
      <vt:lpstr>Keras深度学习入门与实战</vt:lpstr>
      <vt:lpstr>课程回顾</vt:lpstr>
      <vt:lpstr>前向传播与反向传播</vt:lpstr>
      <vt:lpstr>深度学习网络本质</vt:lpstr>
      <vt:lpstr>深度学习网络本质</vt:lpstr>
      <vt:lpstr>前向传播与反向传播</vt:lpstr>
      <vt:lpstr>预训练网络</vt:lpstr>
      <vt:lpstr>为什么训练网络过程这么慢</vt:lpstr>
      <vt:lpstr>运算速度</vt:lpstr>
      <vt:lpstr>PowerPoint 演示文稿</vt:lpstr>
      <vt:lpstr>输出层总结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Keras深度学习入门与实战</dc:title>
  <dc:creator>7</dc:creator>
  <cp:lastModifiedBy>pc</cp:lastModifiedBy>
  <cp:revision>1</cp:revision>
  <dcterms:created xsi:type="dcterms:W3CDTF">2022-05-05T08:44:39Z</dcterms:created>
  <dcterms:modified xsi:type="dcterms:W3CDTF">2022-05-05T08:44:39Z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2019-05-12T08:00:00Z</vt:filetime>
  </property>
  <property fmtid="{D5CDD505-2E9C-101B-9397-08002B2CF9AE}" pid="3" name="Creator">
    <vt:lpwstr>Microsoft® PowerPoint® 适用于 Office 365</vt:lpwstr>
  </property>
  <property fmtid="{D5CDD505-2E9C-101B-9397-08002B2CF9AE}" pid="4" name="LastSaved">
    <vt:filetime>2022-05-03T08:00:00Z</vt:filetime>
  </property>
  <property fmtid="{D5CDD505-2E9C-101B-9397-08002B2CF9AE}" pid="5" name="ICV">
    <vt:lpwstr>C949AF2A68DD4470AB2A2E0976C1EB10</vt:lpwstr>
  </property>
  <property fmtid="{D5CDD505-2E9C-101B-9397-08002B2CF9AE}" pid="6" name="KSOProductBuildVer">
    <vt:lpwstr>2052-11.1.0.11636</vt:lpwstr>
  </property>
</Properties>
</file>