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612" y="449071"/>
            <a:ext cx="110347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2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860041"/>
            <a:ext cx="1035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744" y="1428601"/>
            <a:ext cx="10938510" cy="277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702434"/>
            <a:ext cx="6883400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具有正则化的效果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提高模型的泛化能力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允许更高的学习速率从而加速收敛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44907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批标准化好处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428601"/>
            <a:ext cx="1054100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批标准化有助于梯度传播，因此允许更深的网络。对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于有些特别深的网络，只有包含多个 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BatchNormalization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层时才能进行训练。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12" y="44907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批标准化好处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428601"/>
            <a:ext cx="1050163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BatchNormalization</a:t>
            </a: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广泛用于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6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内置的许多高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级卷积神经网络架构，比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如 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ResNet50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Inception 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V3 和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Xception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12" y="449071"/>
            <a:ext cx="5259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4800" spc="-5" dirty="0">
                <a:latin typeface="微软雅黑" panose="020B0503020204020204" charset="-122"/>
                <a:cs typeface="微软雅黑" panose="020B0503020204020204" charset="-122"/>
              </a:rPr>
              <a:t>era</a:t>
            </a:r>
            <a:r>
              <a:rPr sz="4800" spc="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实现批标准化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 marR="5080">
              <a:lnSpc>
                <a:spcPct val="150000"/>
              </a:lnSpc>
              <a:spcBef>
                <a:spcPts val="95"/>
              </a:spcBef>
            </a:pPr>
            <a:r>
              <a:rPr spc="-10" dirty="0"/>
              <a:t>BatchNormalization</a:t>
            </a:r>
            <a:r>
              <a:rPr spc="-40" dirty="0"/>
              <a:t> </a:t>
            </a:r>
            <a:r>
              <a:rPr dirty="0"/>
              <a:t>层通常在卷积层或密集连接层之 </a:t>
            </a:r>
            <a:r>
              <a:rPr spc="-5" dirty="0"/>
              <a:t>后使用。</a:t>
            </a:r>
            <a:endParaRPr spc="-5" dirty="0"/>
          </a:p>
          <a:p>
            <a:pPr marL="61595">
              <a:lnSpc>
                <a:spcPct val="100000"/>
              </a:lnSpc>
              <a:spcBef>
                <a:spcPts val="25"/>
              </a:spcBef>
            </a:pPr>
            <a:endParaRPr sz="2350"/>
          </a:p>
          <a:p>
            <a:pPr marL="74295">
              <a:lnSpc>
                <a:spcPct val="100000"/>
              </a:lnSpc>
            </a:pPr>
            <a:r>
              <a:rPr spc="-5" dirty="0"/>
              <a:t>layers.Batchnormalization()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449071"/>
            <a:ext cx="5259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5" dirty="0">
                <a:solidFill>
                  <a:srgbClr val="000000"/>
                </a:solidFill>
              </a:rPr>
              <a:t>K</a:t>
            </a:r>
            <a:r>
              <a:rPr sz="4800" spc="-5" dirty="0">
                <a:solidFill>
                  <a:srgbClr val="000000"/>
                </a:solidFill>
              </a:rPr>
              <a:t>era</a:t>
            </a:r>
            <a:r>
              <a:rPr sz="4800" spc="5" dirty="0">
                <a:solidFill>
                  <a:srgbClr val="000000"/>
                </a:solidFill>
              </a:rPr>
              <a:t>s</a:t>
            </a:r>
            <a:r>
              <a:rPr sz="4800" dirty="0">
                <a:solidFill>
                  <a:srgbClr val="000000"/>
                </a:solidFill>
              </a:rPr>
              <a:t>实现批标准化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60041"/>
            <a:ext cx="3074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谢谢大家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65731"/>
            <a:ext cx="30746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批标准化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什么是标准化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10541000" cy="249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传统机器学习中标准化也叫做归一化，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19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一般是将数据映射到指定的范围，用于去除不同维度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数据的量纲以及量纲单位。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61009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什么是标准化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1355450"/>
            <a:ext cx="1054100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数据标准化让机器学习模型看到的不同样本彼此之间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更加相似，这有助于模型的学习与对新数据的泛化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461009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什么是标准化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36" y="1629283"/>
            <a:ext cx="10488930" cy="360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常见的数据标准化形式：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标准化和归一化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0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将数据减去其平均值使其中心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6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0，然后将数据除以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其标准差使其标准差为 1。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1428601"/>
            <a:ext cx="1057402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Batch</a:t>
            </a:r>
            <a:r>
              <a:rPr sz="3600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Normalization,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批标准化,</a:t>
            </a:r>
            <a:r>
              <a:rPr sz="36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和普通的数据标准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化类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似,</a:t>
            </a:r>
            <a:r>
              <a:rPr sz="36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是将分散的数据统一的一种做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法,</a:t>
            </a:r>
            <a:r>
              <a:rPr sz="36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也是优化神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经网络的一种方法.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12" y="461009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什么是批标准化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1702434"/>
            <a:ext cx="9626600" cy="278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批标准化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8690"/>
              </a:lnSpc>
              <a:spcBef>
                <a:spcPts val="80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不仅在将数据输入模型之前对数据做标准化。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在网络的每一次变换之后都应该考虑数据标准化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什么是批标准化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1702434"/>
            <a:ext cx="10541000" cy="249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批标准化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195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即使在训练过程中均值和方差随时间发生变化，它也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可以适应性地将数据标准化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461009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000000"/>
                </a:solidFill>
              </a:rPr>
              <a:t>什么是批标准化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751" y="1428601"/>
            <a:ext cx="1054100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我们知道数据预处理做标准化可以加速收敛，同理，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在神经网络使用标准化也可以加速收敛，而且还有更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多好处。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12" y="44907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微软雅黑" panose="020B0503020204020204" charset="-122"/>
                <a:cs typeface="微软雅黑" panose="020B0503020204020204" charset="-122"/>
              </a:rPr>
              <a:t>批标准化好处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WPS 演示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批标准化</vt:lpstr>
      <vt:lpstr>什么是标准化</vt:lpstr>
      <vt:lpstr>PowerPoint 演示文稿</vt:lpstr>
      <vt:lpstr>PowerPoint 演示文稿</vt:lpstr>
      <vt:lpstr>PowerPoint 演示文稿</vt:lpstr>
      <vt:lpstr>什么是批标准化</vt:lpstr>
      <vt:lpstr>什么是批标准化</vt:lpstr>
      <vt:lpstr>PowerPoint 演示文稿</vt:lpstr>
      <vt:lpstr>批标准化好处</vt:lpstr>
      <vt:lpstr>PowerPoint 演示文稿</vt:lpstr>
      <vt:lpstr>PowerPoint 演示文稿</vt:lpstr>
      <vt:lpstr>Keras实现批标准化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2022-05-05T08:46:01Z</dcterms:created>
  <dcterms:modified xsi:type="dcterms:W3CDTF">2022-05-05T08:46:01Z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2019-05-12T08:00:00Z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2022-05-03T08:00:00Z</vt:filetime>
  </property>
  <property fmtid="{D5CDD505-2E9C-101B-9397-08002B2CF9AE}" pid="5" name="ICV">
    <vt:lpwstr>04878A6A74154FEA8D22ED56FD33AE2A</vt:lpwstr>
  </property>
  <property fmtid="{D5CDD505-2E9C-101B-9397-08002B2CF9AE}" pid="6" name="KSOProductBuildVer">
    <vt:lpwstr>2052-11.1.0.11636</vt:lpwstr>
  </property>
</Properties>
</file>