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custDataLst>
    <p:tags r:id="rId2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612" y="461009"/>
            <a:ext cx="110347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2220"/>
          </a:xfrm>
          <a:custGeom>
            <a:avLst/>
            <a:gdLst/>
            <a:ahLst/>
            <a:cxnLst/>
            <a:rect l="l" t="t" r="r" b="b"/>
            <a:pathLst>
              <a:path w="11683365" h="6332220">
                <a:moveTo>
                  <a:pt x="11682984" y="0"/>
                </a:moveTo>
                <a:lnTo>
                  <a:pt x="0" y="0"/>
                </a:lnTo>
                <a:lnTo>
                  <a:pt x="0" y="6332220"/>
                </a:lnTo>
                <a:lnTo>
                  <a:pt x="11682984" y="6332220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5790" y="1197102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5908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860041"/>
            <a:ext cx="103581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563" y="1629283"/>
            <a:ext cx="11040872" cy="360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21637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Keras</a:t>
            </a:r>
            <a:r>
              <a:rPr spc="-5" dirty="0"/>
              <a:t>深度学习入门与实战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参数选择原则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629283"/>
            <a:ext cx="5969000" cy="3881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首先开发一个过拟合的模型：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756285" indent="-74422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756920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添加更多的层。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微软雅黑" panose="020B0503020204020204" charset="-122"/>
              <a:buAutoNum type="arabicParenBoth"/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721360" indent="-709295">
              <a:lnSpc>
                <a:spcPct val="100000"/>
              </a:lnSpc>
              <a:buAutoNum type="arabicParenBoth"/>
              <a:tabLst>
                <a:tab pos="721995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让每一层变得更大。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微软雅黑" panose="020B0503020204020204" charset="-122"/>
              <a:buAutoNum type="arabicParenBoth"/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721360" indent="-709295">
              <a:lnSpc>
                <a:spcPct val="100000"/>
              </a:lnSpc>
              <a:buAutoNum type="arabicParenBoth"/>
              <a:tabLst>
                <a:tab pos="721995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训练更多的轮次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参数选择原则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629283"/>
            <a:ext cx="4140200" cy="3881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然后，抑制过拟合：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196340" indent="-1184275">
              <a:lnSpc>
                <a:spcPct val="100000"/>
              </a:lnSpc>
              <a:spcBef>
                <a:spcPts val="5"/>
              </a:spcBef>
              <a:buSzPct val="97000"/>
              <a:buAutoNum type="arabicPlain"/>
              <a:tabLst>
                <a:tab pos="1196975" algn="l"/>
              </a:tabLst>
            </a:pPr>
            <a:r>
              <a:rPr sz="3600" spc="-10" dirty="0">
                <a:latin typeface="微软雅黑" panose="020B0503020204020204" charset="-122"/>
                <a:cs typeface="微软雅黑" panose="020B0503020204020204" charset="-122"/>
              </a:rPr>
              <a:t>dropout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微软雅黑" panose="020B0503020204020204" charset="-122"/>
              <a:buAutoNum type="arabicPlain"/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196340" indent="-1184275">
              <a:lnSpc>
                <a:spcPct val="100000"/>
              </a:lnSpc>
              <a:buSzPct val="97000"/>
              <a:buAutoNum type="arabicPlain"/>
              <a:tabLst>
                <a:tab pos="1196975" algn="l"/>
              </a:tabLst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正则化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微软雅黑" panose="020B0503020204020204" charset="-122"/>
              <a:buAutoNum type="arabicPlain"/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195705" indent="-1183640">
              <a:lnSpc>
                <a:spcPct val="100000"/>
              </a:lnSpc>
              <a:buSzPct val="97000"/>
              <a:buAutoNum type="arabicPlain"/>
              <a:tabLst>
                <a:tab pos="1196340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图像增强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参数选择原则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629283"/>
            <a:ext cx="4140200" cy="3881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再次，调节超参数：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学习速率，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376680">
              <a:lnSpc>
                <a:spcPct val="201000"/>
              </a:lnSpc>
              <a:spcBef>
                <a:spcPts val="10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隐藏层单元数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训练轮次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参数选择原则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0"/>
              </a:spcBef>
            </a:pPr>
            <a:r>
              <a:rPr dirty="0"/>
              <a:t>超参数的选择是一个经验与不断测试的结果。</a:t>
            </a:r>
            <a:endParaRPr dirty="0"/>
          </a:p>
          <a:p>
            <a:pPr marL="55245" marR="5080">
              <a:lnSpc>
                <a:spcPct val="150000"/>
              </a:lnSpc>
              <a:spcBef>
                <a:spcPts val="2195"/>
              </a:spcBef>
            </a:pPr>
            <a:r>
              <a:rPr spc="-5" dirty="0"/>
              <a:t>经典机器学习的方法，如特征工程、增加训练数据也要 </a:t>
            </a:r>
            <a:r>
              <a:rPr dirty="0"/>
              <a:t>做</a:t>
            </a:r>
            <a:endParaRPr dirty="0"/>
          </a:p>
          <a:p>
            <a:pPr marL="42545">
              <a:lnSpc>
                <a:spcPct val="100000"/>
              </a:lnSpc>
              <a:spcBef>
                <a:spcPts val="40"/>
              </a:spcBef>
            </a:pPr>
            <a:endParaRPr sz="2350"/>
          </a:p>
          <a:p>
            <a:pPr marL="55245">
              <a:lnSpc>
                <a:spcPct val="100000"/>
              </a:lnSpc>
            </a:pPr>
            <a:r>
              <a:rPr dirty="0"/>
              <a:t>交叉验证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1492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60041"/>
            <a:ext cx="3074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谢谢大家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065731"/>
            <a:ext cx="53619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超参数选择原则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网络容量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629283"/>
            <a:ext cx="8743315" cy="167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网络容量：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95758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可以认为与网络中的可训练参数成正比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网络容量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355450"/>
            <a:ext cx="10541000" cy="2773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网络中的神经单元数越多，层数越多，神经网络的拟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合能力越强。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但是训练速度、难度越大，越容易产生过拟合。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4902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如何选择超参数？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355450"/>
            <a:ext cx="10998200" cy="2773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所谓超参数，也就是搭建神经网络中，需要我们自己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如选择（不是通过梯度下降算法去优化）的那些参数。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比如，中间层的神经元个数、学习速率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7950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那么如何提高网络的拟合能力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355450"/>
            <a:ext cx="6883400" cy="2773045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一种显然的想法是增大网络容量：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391160" indent="-379095">
              <a:lnSpc>
                <a:spcPct val="100000"/>
              </a:lnSpc>
              <a:spcBef>
                <a:spcPts val="2160"/>
              </a:spcBef>
              <a:buSzPct val="97000"/>
              <a:buAutoNum type="arabicPeriod"/>
              <a:tabLst>
                <a:tab pos="391795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增加层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微软雅黑" panose="020B0503020204020204" charset="-122"/>
              <a:buAutoNum type="arabicPeriod"/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391160" indent="-379095">
              <a:lnSpc>
                <a:spcPct val="100000"/>
              </a:lnSpc>
              <a:buSzPct val="97000"/>
              <a:buAutoNum type="arabicPeriod"/>
              <a:tabLst>
                <a:tab pos="391795" algn="l"/>
              </a:tabLst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增加隐藏神经元个数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7950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那么如何提高网络的拟合能力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355450"/>
            <a:ext cx="10652760" cy="3877310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这两种方法哪种更好呢？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单纯的增加神经元个数对于网络性能的提高并不明</a:t>
            </a:r>
            <a:r>
              <a:rPr sz="3600" spc="5" dirty="0">
                <a:latin typeface="微软雅黑" panose="020B0503020204020204" charset="-122"/>
                <a:cs typeface="微软雅黑" panose="020B0503020204020204" charset="-122"/>
              </a:rPr>
              <a:t>显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,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增加层会大大提高网络的拟合能力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这也是为什么现在深度学习的层越来越深的原因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7950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那么如何提高网络的拟合能力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0"/>
              </a:spcBef>
            </a:pPr>
            <a:r>
              <a:rPr dirty="0"/>
              <a:t>注意：</a:t>
            </a:r>
            <a:endParaRPr dirty="0"/>
          </a:p>
          <a:p>
            <a:pPr marL="55245" marR="5080">
              <a:lnSpc>
                <a:spcPct val="150000"/>
              </a:lnSpc>
              <a:spcBef>
                <a:spcPts val="2195"/>
              </a:spcBef>
            </a:pPr>
            <a:r>
              <a:rPr spc="-5" dirty="0"/>
              <a:t>单层的神经元个数，不能太小，太小的话，会造成信息 </a:t>
            </a:r>
            <a:r>
              <a:rPr dirty="0"/>
              <a:t>瓶颈，使得模型欠拟合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461009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参数选择原则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36" y="1355450"/>
            <a:ext cx="10998200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理想的模型是刚好在欠拟合和过拟合的界线上，也就是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正好拟合数据。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Keras深度学习入门与实战</vt:lpstr>
      <vt:lpstr>超参数选择原则</vt:lpstr>
      <vt:lpstr>网络容量</vt:lpstr>
      <vt:lpstr>网络容量</vt:lpstr>
      <vt:lpstr>如何选择超参数？</vt:lpstr>
      <vt:lpstr>那么如何提高网络的拟合能力</vt:lpstr>
      <vt:lpstr>那么如何提高网络的拟合能力</vt:lpstr>
      <vt:lpstr>那么如何提高网络的拟合能力</vt:lpstr>
      <vt:lpstr>PowerPoint 演示文稿</vt:lpstr>
      <vt:lpstr>参数选择原则</vt:lpstr>
      <vt:lpstr>参数选择原则</vt:lpstr>
      <vt:lpstr>参数选择原则</vt:lpstr>
      <vt:lpstr>参数选择原则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1</cp:revision>
  <dcterms:created xsi:type="dcterms:W3CDTF">2022-05-05T08:47:43Z</dcterms:created>
  <dcterms:modified xsi:type="dcterms:W3CDTF">2022-05-05T08:47:43Z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2019-05-12T08:00:00Z</vt:filetime>
  </property>
  <property fmtid="{D5CDD505-2E9C-101B-9397-08002B2CF9AE}" pid="3" name="Creator">
    <vt:lpwstr>Microsoft® PowerPoint® 适用于 Office 365</vt:lpwstr>
  </property>
  <property fmtid="{D5CDD505-2E9C-101B-9397-08002B2CF9AE}" pid="4" name="LastSaved">
    <vt:filetime>2022-05-03T08:00:00Z</vt:filetime>
  </property>
  <property fmtid="{D5CDD505-2E9C-101B-9397-08002B2CF9AE}" pid="5" name="ICV">
    <vt:lpwstr>006ADAC0007B408BA2C2DB05FCFDD080</vt:lpwstr>
  </property>
  <property fmtid="{D5CDD505-2E9C-101B-9397-08002B2CF9AE}" pid="6" name="KSOProductBuildVer">
    <vt:lpwstr>2052-11.1.0.11636</vt:lpwstr>
  </property>
</Properties>
</file>