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12192000" cy="6858000"/>
  <p:custDataLst>
    <p:tags r:id="rId1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6031" y="265175"/>
            <a:ext cx="11683365" cy="6332220"/>
          </a:xfrm>
          <a:custGeom>
            <a:avLst/>
            <a:gdLst/>
            <a:ahLst/>
            <a:cxnLst/>
            <a:rect l="l" t="t" r="r" b="b"/>
            <a:pathLst>
              <a:path w="11683365" h="6332220">
                <a:moveTo>
                  <a:pt x="11682984" y="0"/>
                </a:moveTo>
                <a:lnTo>
                  <a:pt x="0" y="0"/>
                </a:lnTo>
                <a:lnTo>
                  <a:pt x="0" y="6332220"/>
                </a:lnTo>
                <a:lnTo>
                  <a:pt x="11682984" y="6332220"/>
                </a:lnTo>
                <a:lnTo>
                  <a:pt x="11682984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05790" y="1197102"/>
            <a:ext cx="10983595" cy="0"/>
          </a:xfrm>
          <a:custGeom>
            <a:avLst/>
            <a:gdLst/>
            <a:ahLst/>
            <a:cxnLst/>
            <a:rect l="l" t="t" r="r" b="b"/>
            <a:pathLst>
              <a:path w="10983595">
                <a:moveTo>
                  <a:pt x="0" y="0"/>
                </a:moveTo>
                <a:lnTo>
                  <a:pt x="10983087" y="0"/>
                </a:lnTo>
              </a:path>
            </a:pathLst>
          </a:custGeom>
          <a:ln w="25908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1860041"/>
            <a:ext cx="1035812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236" y="1629283"/>
            <a:ext cx="10955527" cy="3881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984595060@qq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262127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821637"/>
            <a:ext cx="88531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Keras</a:t>
            </a:r>
            <a:r>
              <a:rPr spc="-5" dirty="0"/>
              <a:t>深度学习入门与实战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612" y="461009"/>
            <a:ext cx="1244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微软雅黑" panose="020B0503020204020204" charset="-122"/>
                <a:cs typeface="微软雅黑" panose="020B0503020204020204" charset="-122"/>
              </a:rPr>
              <a:t>赠书</a:t>
            </a:r>
            <a:endParaRPr sz="48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383" y="0"/>
            <a:ext cx="12143232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61009"/>
            <a:ext cx="246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参与对象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236" y="1629283"/>
            <a:ext cx="7428865" cy="3881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日月光华如下课程学员：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《</a:t>
            </a:r>
            <a:r>
              <a:rPr sz="3600" spc="-20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深度学习入门与实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战》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《</a:t>
            </a:r>
            <a:r>
              <a:rPr sz="3600" spc="-35" dirty="0">
                <a:latin typeface="微软雅黑" panose="020B0503020204020204" charset="-122"/>
                <a:cs typeface="微软雅黑" panose="020B0503020204020204" charset="-122"/>
              </a:rPr>
              <a:t>Tensorflow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深度学习入门与实</a:t>
            </a:r>
            <a:r>
              <a:rPr sz="3600" spc="-20" dirty="0">
                <a:latin typeface="微软雅黑" panose="020B0503020204020204" charset="-122"/>
                <a:cs typeface="微软雅黑" panose="020B0503020204020204" charset="-122"/>
              </a:rPr>
              <a:t>战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《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GAN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生成对抗网络入门与实</a:t>
            </a:r>
            <a:r>
              <a:rPr sz="3600" spc="5" dirty="0">
                <a:latin typeface="微软雅黑" panose="020B0503020204020204" charset="-122"/>
                <a:cs typeface="微软雅黑" panose="020B0503020204020204" charset="-122"/>
              </a:rPr>
              <a:t>战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262127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860041"/>
            <a:ext cx="3074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谢谢大家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262127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2065731"/>
            <a:ext cx="85090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日月光华</a:t>
            </a:r>
            <a:r>
              <a:rPr spc="-45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spc="-5" dirty="0"/>
              <a:t>图像识别竞赛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61009"/>
            <a:ext cx="1854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数据集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236" y="1629283"/>
            <a:ext cx="9964420" cy="249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加利福尼亚理工学院的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Caltech-UCSD</a:t>
            </a:r>
            <a:r>
              <a:rPr sz="3600" spc="-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15" dirty="0">
                <a:latin typeface="微软雅黑" panose="020B0503020204020204" charset="-122"/>
                <a:cs typeface="微软雅黑" panose="020B0503020204020204" charset="-122"/>
              </a:rPr>
              <a:t>Birds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200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鸟类图片数据集，包含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200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 不同种鸟类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61009"/>
            <a:ext cx="1854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数据集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236" y="1629283"/>
            <a:ext cx="9221470" cy="167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latin typeface="微软雅黑" panose="020B0503020204020204" charset="-122"/>
                <a:cs typeface="微软雅黑" panose="020B0503020204020204" charset="-122"/>
              </a:rPr>
              <a:t>Train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数据：</a:t>
            </a:r>
            <a:r>
              <a:rPr sz="3600" spc="-1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8000张训练图片，每一类</a:t>
            </a:r>
            <a:r>
              <a:rPr sz="3600" spc="5" dirty="0">
                <a:latin typeface="微软雅黑" panose="020B0503020204020204" charset="-122"/>
                <a:cs typeface="微软雅黑" panose="020B0503020204020204" charset="-122"/>
              </a:rPr>
              <a:t>有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40张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spc="-105" dirty="0">
                <a:latin typeface="微软雅黑" panose="020B0503020204020204" charset="-122"/>
                <a:cs typeface="微软雅黑" panose="020B0503020204020204" charset="-122"/>
              </a:rPr>
              <a:t>Test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数据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3600" spc="10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总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共</a:t>
            </a:r>
            <a:r>
              <a:rPr sz="36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3788</a:t>
            </a:r>
            <a:r>
              <a:rPr sz="36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张图片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612" y="461009"/>
            <a:ext cx="1854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微软雅黑" panose="020B0503020204020204" charset="-122"/>
                <a:cs typeface="微软雅黑" panose="020B0503020204020204" charset="-122"/>
              </a:rPr>
              <a:t>数据集</a:t>
            </a:r>
            <a:endParaRPr sz="48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34439" y="2026920"/>
            <a:ext cx="3230880" cy="32308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5647" y="2026920"/>
            <a:ext cx="4847844" cy="32308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61009"/>
            <a:ext cx="1854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数据集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236" y="1629283"/>
            <a:ext cx="8712200" cy="167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训练数据和测试数据已全部做了随机的排序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网上没有公开的实现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61009"/>
            <a:ext cx="1244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要求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236" y="1629283"/>
            <a:ext cx="9230360" cy="2780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4510" indent="-51244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5145" algn="l"/>
              </a:tabLst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按照课程中的知识点设计你的深度学习网络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微软雅黑" panose="020B0503020204020204" charset="-122"/>
              <a:buAutoNum type="arabicPeriod"/>
            </a:pPr>
            <a:endParaRPr sz="2350">
              <a:latin typeface="微软雅黑" panose="020B0503020204020204" charset="-122"/>
              <a:cs typeface="微软雅黑" panose="020B0503020204020204" charset="-122"/>
            </a:endParaRPr>
          </a:p>
          <a:p>
            <a:pPr marL="524510" indent="-51244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5145" algn="l"/>
              </a:tabLst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按照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 提交样表讲分类结果发送至：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微软雅黑" panose="020B0503020204020204" charset="-122"/>
              <a:cs typeface="微软雅黑" panose="020B0503020204020204" charset="-122"/>
            </a:endParaRPr>
          </a:p>
          <a:p>
            <a:pPr marL="957580">
              <a:lnSpc>
                <a:spcPct val="100000"/>
              </a:lnSpc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日月光华邮箱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36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  <a:hlinkClick r:id="rId1"/>
              </a:rPr>
              <a:t>984595060@qq.com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61009"/>
            <a:ext cx="1244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评比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236" y="1629283"/>
            <a:ext cx="8889365" cy="3881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indent="-7442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从5月15日起，每月公布一次正确率排名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微软雅黑" panose="020B0503020204020204" charset="-122"/>
              <a:buAutoNum type="arabicPeriod"/>
            </a:pPr>
            <a:endParaRPr sz="2350">
              <a:latin typeface="微软雅黑" panose="020B0503020204020204" charset="-122"/>
              <a:cs typeface="微软雅黑" panose="020B0503020204020204" charset="-122"/>
            </a:endParaRPr>
          </a:p>
          <a:p>
            <a:pPr marL="687705">
              <a:lnSpc>
                <a:spcPct val="100000"/>
              </a:lnSpc>
              <a:spcBef>
                <a:spcPts val="5"/>
              </a:spcBef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（可选）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indent="-744220">
              <a:lnSpc>
                <a:spcPct val="100000"/>
              </a:lnSpc>
              <a:buAutoNum type="arabicPeriod" startAt="2"/>
              <a:tabLst>
                <a:tab pos="756285" algn="l"/>
                <a:tab pos="756920" algn="l"/>
              </a:tabLst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每月第一名赠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书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《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深度学习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微软雅黑" panose="020B0503020204020204" charset="-122"/>
              <a:cs typeface="微软雅黑" panose="020B0503020204020204" charset="-122"/>
            </a:endParaRPr>
          </a:p>
          <a:p>
            <a:pPr marL="552450">
              <a:lnSpc>
                <a:spcPct val="100000"/>
              </a:lnSpc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（不重复赠送）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61009"/>
            <a:ext cx="1244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评比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236" y="1629283"/>
            <a:ext cx="9592945" cy="167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6285" algn="l"/>
              </a:tabLst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3.	为共同进步，防止作弊，</a:t>
            </a:r>
            <a:r>
              <a:rPr sz="3600" spc="-9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第一名要公开代码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微软雅黑" panose="020B0503020204020204" charset="-122"/>
              <a:cs typeface="微软雅黑" panose="020B0503020204020204" charset="-122"/>
            </a:endParaRPr>
          </a:p>
          <a:p>
            <a:pPr marL="821690">
              <a:lnSpc>
                <a:spcPct val="100000"/>
              </a:lnSpc>
              <a:spcBef>
                <a:spcPts val="5"/>
              </a:spcBef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（可选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github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3600" spc="-10" dirty="0">
                <a:latin typeface="微软雅黑" panose="020B0503020204020204" charset="-122"/>
                <a:cs typeface="微软雅黑" panose="020B0503020204020204" charset="-122"/>
              </a:rPr>
              <a:t>QQ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群、网易云课堂等）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UyODRmZTUxMTIwMmNlNzZkZWZiMzJjOWQ2MWUzY2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WPS 演示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Arial Unicode MS</vt:lpstr>
      <vt:lpstr>Office Theme</vt:lpstr>
      <vt:lpstr>Keras深度学习入门与实战</vt:lpstr>
      <vt:lpstr>日月光华 – 图像识别竞赛</vt:lpstr>
      <vt:lpstr>数据集</vt:lpstr>
      <vt:lpstr>数据集</vt:lpstr>
      <vt:lpstr>PowerPoint 演示文稿</vt:lpstr>
      <vt:lpstr>数据集</vt:lpstr>
      <vt:lpstr>要求</vt:lpstr>
      <vt:lpstr>评比</vt:lpstr>
      <vt:lpstr>评比</vt:lpstr>
      <vt:lpstr>PowerPoint 演示文稿</vt:lpstr>
      <vt:lpstr>参与对象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Keras深度学习入门与实战</dc:title>
  <dc:creator>7</dc:creator>
  <cp:lastModifiedBy>pc</cp:lastModifiedBy>
  <cp:revision>1</cp:revision>
  <dcterms:created xsi:type="dcterms:W3CDTF">2022-05-05T08:49:26Z</dcterms:created>
  <dcterms:modified xsi:type="dcterms:W3CDTF">2022-05-05T08:49:26Z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2019-05-12T08:00:00Z</vt:filetime>
  </property>
  <property fmtid="{D5CDD505-2E9C-101B-9397-08002B2CF9AE}" pid="3" name="Creator">
    <vt:lpwstr>Microsoft® PowerPoint® 适用于 Office 365</vt:lpwstr>
  </property>
  <property fmtid="{D5CDD505-2E9C-101B-9397-08002B2CF9AE}" pid="4" name="LastSaved">
    <vt:filetime>2022-05-03T08:00:00Z</vt:filetime>
  </property>
  <property fmtid="{D5CDD505-2E9C-101B-9397-08002B2CF9AE}" pid="5" name="ICV">
    <vt:lpwstr>09A4E6D39E39435CA8C1941BEA09A745</vt:lpwstr>
  </property>
  <property fmtid="{D5CDD505-2E9C-101B-9397-08002B2CF9AE}" pid="6" name="KSOProductBuildVer">
    <vt:lpwstr>2052-11.1.0.11636</vt:lpwstr>
  </property>
</Properties>
</file>