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799" y="1761870"/>
            <a:ext cx="11690400" cy="401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Word2Vec</a:t>
            </a:r>
            <a:endParaRPr spc="-45" dirty="0"/>
          </a:p>
          <a:p>
            <a:pPr marL="330200">
              <a:lnSpc>
                <a:spcPct val="100000"/>
              </a:lnSpc>
              <a:spcBef>
                <a:spcPts val="10"/>
              </a:spcBef>
            </a:pPr>
            <a:endParaRPr sz="2150"/>
          </a:p>
          <a:p>
            <a:pPr marL="342900">
              <a:lnSpc>
                <a:spcPct val="100000"/>
              </a:lnSpc>
            </a:pPr>
            <a:r>
              <a:rPr sz="2800" b="0" spc="-45" dirty="0">
                <a:latin typeface="微软雅黑" panose="020B0503020204020204" charset="-122"/>
                <a:cs typeface="微软雅黑" panose="020B0503020204020204" charset="-122"/>
              </a:rPr>
              <a:t>Word2Vec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是一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能有效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从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文本语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料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库中学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习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到独立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词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嵌入的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统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计方法。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30200">
              <a:lnSpc>
                <a:spcPct val="100000"/>
              </a:lnSpc>
              <a:spcBef>
                <a:spcPts val="65"/>
              </a:spcBef>
            </a:pP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342900">
              <a:lnSpc>
                <a:spcPct val="100000"/>
              </a:lnSpc>
            </a:pPr>
            <a:r>
              <a:rPr spc="-50" dirty="0"/>
              <a:t>GloVe</a:t>
            </a:r>
            <a:endParaRPr spc="-50" dirty="0"/>
          </a:p>
          <a:p>
            <a:pPr marL="342900" marR="529590">
              <a:lnSpc>
                <a:spcPct val="150000"/>
              </a:lnSpc>
              <a:spcBef>
                <a:spcPts val="2300"/>
              </a:spcBef>
            </a:pP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Glo</a:t>
            </a:r>
            <a:r>
              <a:rPr sz="2800" b="0" spc="-20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800" b="0" spc="-1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算法是对于</a:t>
            </a:r>
            <a:r>
              <a:rPr sz="2800" b="0" spc="-20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800" b="0" spc="-4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d2</a:t>
            </a:r>
            <a:r>
              <a:rPr sz="2800" b="0" spc="-2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800" b="0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c方法的扩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展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，更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有效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它由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斯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坦福</a:t>
            </a:r>
            <a:r>
              <a:rPr sz="2800" b="0" dirty="0"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学  </a:t>
            </a:r>
            <a:r>
              <a:rPr sz="2800" b="0" spc="-20" dirty="0">
                <a:latin typeface="微软雅黑" panose="020B0503020204020204" charset="-122"/>
                <a:cs typeface="微软雅黑" panose="020B0503020204020204" charset="-122"/>
              </a:rPr>
              <a:t>Pennington</a:t>
            </a:r>
            <a:r>
              <a:rPr sz="2800" b="0" spc="-5" dirty="0">
                <a:latin typeface="微软雅黑" panose="020B0503020204020204" charset="-122"/>
                <a:cs typeface="微软雅黑" panose="020B0503020204020204" charset="-122"/>
              </a:rPr>
              <a:t>等人开发。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3683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词嵌入的方法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518386"/>
            <a:ext cx="11002645" cy="351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在自然语言处理项目中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用单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嵌入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，你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以选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择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下面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两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种 方式：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952500" indent="-457835">
              <a:lnSpc>
                <a:spcPct val="100000"/>
              </a:lnSpc>
              <a:buAutoNum type="arabicPeriod"/>
              <a:tabLst>
                <a:tab pos="953135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自己学一个词嵌入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微软雅黑" panose="020B0503020204020204" charset="-122"/>
              <a:buAutoNum type="arabicPeriod"/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952500" indent="-4578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53135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使用别人训练好的词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3073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使用词嵌入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65731"/>
            <a:ext cx="8038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词嵌入</a:t>
            </a:r>
            <a:r>
              <a:rPr spc="-5" dirty="0"/>
              <a:t>（embedding）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1833499"/>
            <a:ext cx="6224270" cy="354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25850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传统机器学习中：	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tf-idf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算法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tabLst>
                <a:tab pos="3817620" algn="l"/>
                <a:tab pos="4993640" algn="l"/>
              </a:tabLst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独热编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3200" spc="94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one-hot	或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者	</a:t>
            </a:r>
            <a:r>
              <a:rPr sz="3200" spc="-50" dirty="0">
                <a:latin typeface="微软雅黑" panose="020B0503020204020204" charset="-122"/>
                <a:cs typeface="微软雅黑" panose="020B0503020204020204" charset="-122"/>
              </a:rPr>
              <a:t>k-hot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散列编码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文本词嵌入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（word</a:t>
            </a:r>
            <a:r>
              <a:rPr sz="32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embedding）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89966"/>
            <a:ext cx="4902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文本向量化的方法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761870"/>
            <a:ext cx="10999470" cy="2256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词嵌入是单词的一种数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化表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方式，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1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一般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情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况下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会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将一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单词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射到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个高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维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的向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中（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向量）  来代表这个单词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词嵌入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761870"/>
            <a:ext cx="10553065" cy="427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‘机器学习’表示为</a:t>
            </a:r>
            <a:r>
              <a:rPr sz="3200" spc="8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[1,2,3]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32715">
              <a:lnSpc>
                <a:spcPct val="100000"/>
              </a:lnSpc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‘深度学习’表示为</a:t>
            </a:r>
            <a:r>
              <a:rPr sz="3200" spc="8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[2,3,3]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132715">
              <a:lnSpc>
                <a:spcPct val="100000"/>
              </a:lnSpc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‘日月光华’表示为</a:t>
            </a:r>
            <a:r>
              <a:rPr sz="3200" spc="8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[9,1,3]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360680">
              <a:lnSpc>
                <a:spcPct val="150000"/>
              </a:lnSpc>
              <a:spcBef>
                <a:spcPts val="21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对于词向量，我们可以使用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余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弦相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似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度在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算机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来判断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单词之间的距离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词嵌入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518386"/>
            <a:ext cx="10596880" cy="396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词嵌入实际上是一种将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个单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词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在预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定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的向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空间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表示为 实值向量的一类技术。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21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每个单词被映射成一个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量（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初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始随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），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并且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个向量 可以通过神经网络的方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来学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习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更新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因此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项技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基本集 中应用与深度学习领域。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词嵌入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761870"/>
            <a:ext cx="10596880" cy="2988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词嵌入用密集的分布式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量来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示每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单词。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21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这样做的好处在于与one-hot这样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编码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比，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用词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入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表示的单词向量往往只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几十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者几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百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个维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。极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的减少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了计算和储存量。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词嵌入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518386"/>
            <a:ext cx="10596880" cy="351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词向量表示方式依赖于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词的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用习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惯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，这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就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使得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具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有相似 使用方式的单词具有相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似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的表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形式。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32715" marR="1271905" indent="-120650">
              <a:lnSpc>
                <a:spcPts val="7970"/>
              </a:lnSpc>
              <a:spcBef>
                <a:spcPts val="74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‘首都’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‘北京’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是向量空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间中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很相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近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词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。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‘光华老师’和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‘北京’是向量空间离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很远。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词嵌入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50" y="1518386"/>
            <a:ext cx="10596880" cy="323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词嵌入是从文本语料中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习到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单词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表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示为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定义大 小的实值向量形式。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1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学习过程一般与某个神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网络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模型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任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务一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进行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比如文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档分类。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391744"/>
            <a:ext cx="1854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词嵌入</a:t>
            </a:r>
            <a:endParaRPr sz="4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词嵌入（embedding）</vt:lpstr>
      <vt:lpstr>文本向量化的方法</vt:lpstr>
      <vt:lpstr>词嵌入</vt:lpstr>
      <vt:lpstr>词嵌入</vt:lpstr>
      <vt:lpstr>词嵌入</vt:lpstr>
      <vt:lpstr>词嵌入</vt:lpstr>
      <vt:lpstr>词嵌入</vt:lpstr>
      <vt:lpstr>词嵌入</vt:lpstr>
      <vt:lpstr>词嵌入的方法</vt:lpstr>
      <vt:lpstr>使用词嵌入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2022-05-05T08:50:56Z</dcterms:created>
  <dcterms:modified xsi:type="dcterms:W3CDTF">2022-05-05T08:50:56Z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3A1253BD5BB841A09DCB2962011C58DB</vt:lpwstr>
  </property>
  <property fmtid="{D5CDD505-2E9C-101B-9397-08002B2CF9AE}" pid="6" name="KSOProductBuildVer">
    <vt:lpwstr>2052-11.1.0.11636</vt:lpwstr>
  </property>
</Properties>
</file>