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307" r:id="rId7"/>
    <p:sldId id="301" r:id="rId8"/>
    <p:sldId id="288" r:id="rId9"/>
    <p:sldId id="308" r:id="rId10"/>
    <p:sldId id="310" r:id="rId11"/>
    <p:sldId id="311" r:id="rId12"/>
    <p:sldId id="319" r:id="rId13"/>
    <p:sldId id="262" r:id="rId14"/>
    <p:sldId id="302" r:id="rId15"/>
    <p:sldId id="306" r:id="rId16"/>
    <p:sldId id="303" r:id="rId17"/>
    <p:sldId id="326" r:id="rId18"/>
    <p:sldId id="304" r:id="rId19"/>
    <p:sldId id="30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6686B4-BEB2-494D-A126-F0C8C7F766CE}">
          <p14:sldIdLst>
            <p14:sldId id="256"/>
            <p14:sldId id="258"/>
            <p14:sldId id="259"/>
            <p14:sldId id="307"/>
            <p14:sldId id="301"/>
            <p14:sldId id="288"/>
            <p14:sldId id="308"/>
            <p14:sldId id="310"/>
            <p14:sldId id="311"/>
            <p14:sldId id="319"/>
            <p14:sldId id="262"/>
            <p14:sldId id="302"/>
            <p14:sldId id="306"/>
            <p14:sldId id="303"/>
            <p14:sldId id="326"/>
            <p14:sldId id="304"/>
            <p14:sldId id="305"/>
          </p14:sldIdLst>
        </p14:section>
        <p14:section name="无标题节" id="{210F2FD1-1055-4095-B8C0-E0239C6CCC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BDBDB6"/>
    <a:srgbClr val="F0F0F0"/>
    <a:srgbClr val="FA6B00"/>
    <a:srgbClr val="BB2B2A"/>
    <a:srgbClr val="FA6B04"/>
    <a:srgbClr val="FC8604"/>
    <a:srgbClr val="ADCDEA"/>
    <a:srgbClr val="F08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0952" autoAdjust="0"/>
  </p:normalViewPr>
  <p:slideViewPr>
    <p:cSldViewPr snapToGrid="0">
      <p:cViewPr varScale="1">
        <p:scale>
          <a:sx n="80" d="100"/>
          <a:sy n="80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解决方案中：所有变换都基于原点进行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58365" y="1490345"/>
            <a:ext cx="642366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计算机图形学第二次实验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第九组汇报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6092181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>
            <a:fillRect/>
          </a:stretch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>
            <a:fillRect/>
          </a:stretch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>
            <a:fillRect/>
          </a:stretch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44412" y="4404259"/>
            <a:ext cx="556234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71117205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丁婧伊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71117402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张婧媛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71117201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姜子玥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0" y="3894455"/>
            <a:ext cx="299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汇报人：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71117201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姜子玥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119712" y="581297"/>
            <a:ext cx="2202516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052830" y="1903730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6850" y="32058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调整视角</a:t>
            </a:r>
            <a:endParaRPr lang="zh-CN" altLang="en-US" sz="28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52830" y="2519045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075" y="1715135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更直观的显示出前进、后退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7545" y="3639185"/>
            <a:ext cx="5928995" cy="2682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0873" r="15894" b="21791"/>
          <a:stretch>
            <a:fillRect/>
          </a:stretch>
        </p:blipFill>
        <p:spPr>
          <a:xfrm>
            <a:off x="611505" y="3171190"/>
            <a:ext cx="2627630" cy="959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7540" t="10098" r="5401" b="7451"/>
          <a:stretch>
            <a:fillRect/>
          </a:stretch>
        </p:blipFill>
        <p:spPr>
          <a:xfrm>
            <a:off x="3052445" y="4625340"/>
            <a:ext cx="2507615" cy="1602105"/>
          </a:xfrm>
          <a:prstGeom prst="rect">
            <a:avLst/>
          </a:prstGeom>
        </p:spPr>
      </p:pic>
      <p:sp>
        <p:nvSpPr>
          <p:cNvPr id="12" name="直角上箭头 11"/>
          <p:cNvSpPr/>
          <p:nvPr/>
        </p:nvSpPr>
        <p:spPr>
          <a:xfrm rot="5400000">
            <a:off x="1355725" y="4258945"/>
            <a:ext cx="1138555" cy="1442720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62075" y="2519045"/>
            <a:ext cx="517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lookat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函数来调整视角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9693" y="2349045"/>
            <a:ext cx="678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实验中遇到的问题及解决方法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536950" y="3125470"/>
            <a:ext cx="7628255" cy="2984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0577607" y="178298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731507" y="2544779"/>
            <a:ext cx="510791" cy="51079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1268" y="2627692"/>
            <a:ext cx="345832" cy="345832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1727" y="1437157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798720" y="3891894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577975" y="925830"/>
            <a:ext cx="5002530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8153" y="228145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遇到的问题及解决方法</a:t>
            </a:r>
            <a:endParaRPr lang="zh-CN" altLang="en-US" sz="36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8315" y="1348740"/>
            <a:ext cx="5447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如何实现面着色？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8315" y="2637790"/>
            <a:ext cx="61887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顶点不共有，不同面有不同顶点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索引顺序与之对应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0" y="516890"/>
            <a:ext cx="2613660" cy="54933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4249420"/>
            <a:ext cx="226314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650" y="1125855"/>
            <a:ext cx="4572000" cy="2030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没有光照情况下，身体部分颜色相同的小电视，在旋转时如何区分不同面？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755" y="4349750"/>
            <a:ext cx="43668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每个面的颜色深浅不同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0145" y="3605888"/>
            <a:ext cx="743880" cy="180635"/>
            <a:chOff x="461645" y="1546225"/>
            <a:chExt cx="743880" cy="180635"/>
          </a:xfrm>
        </p:grpSpPr>
        <p:sp>
          <p:nvSpPr>
            <p:cNvPr id="6" name="十字星 5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十字星 6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十字星 7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577975" y="925830"/>
            <a:ext cx="5002530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58153" y="228145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遇到的问题及解决方法</a:t>
            </a:r>
            <a:endParaRPr lang="zh-CN" altLang="en-US" sz="36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28447" y="1310157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27988" y="4613972"/>
            <a:ext cx="345832" cy="345832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290325" y="3605888"/>
            <a:ext cx="743880" cy="180635"/>
            <a:chOff x="461645" y="1546225"/>
            <a:chExt cx="743880" cy="180635"/>
          </a:xfrm>
        </p:grpSpPr>
        <p:sp>
          <p:nvSpPr>
            <p:cNvPr id="28" name="十字星 27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十字星 28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十字星 29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1195" y="1512570"/>
            <a:ext cx="2220595" cy="206756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0" y="1475105"/>
            <a:ext cx="2459990" cy="2105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95" y="3916045"/>
            <a:ext cx="2376805" cy="19443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50" y="3838575"/>
            <a:ext cx="2473325" cy="189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0577607" y="178298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731507" y="2544779"/>
            <a:ext cx="510791" cy="51079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1268" y="2627692"/>
            <a:ext cx="345832" cy="345832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1727" y="1437157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798720" y="3891894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577975" y="925830"/>
            <a:ext cx="5002530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8153" y="228145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遇到的问题及解决方法</a:t>
            </a:r>
            <a:endParaRPr lang="zh-CN" altLang="en-US" sz="36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8315" y="1336675"/>
            <a:ext cx="5447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如何实现以对象为参考的前进、后退？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7370" y="2576830"/>
            <a:ext cx="5447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增加记录正面方向的向量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3256280"/>
            <a:ext cx="8627110" cy="371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3841115"/>
            <a:ext cx="6424295" cy="234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0577607" y="178298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731507" y="2544779"/>
            <a:ext cx="510791" cy="51079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1268" y="2627692"/>
            <a:ext cx="345832" cy="345832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71727" y="1437157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798720" y="3891894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577975" y="925830"/>
            <a:ext cx="5002530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8153" y="228145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遇到的问题及解决方法</a:t>
            </a:r>
            <a:endParaRPr lang="zh-CN" altLang="en-US" sz="36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8315" y="1348740"/>
            <a:ext cx="5447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物体旋转时并不绕自身中心旋转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8315" y="2637790"/>
            <a:ext cx="82924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原因：绘制时图像不绘制在原点，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变换时先移动到原点再变换回所需位置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解决方法：绘图的时候把图象画在原点，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显示的时候进行平移到所需位置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3596" y="232936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1951" y="6376072"/>
            <a:ext cx="688803" cy="68880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3252" y="5853372"/>
            <a:ext cx="688807" cy="68880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25011" y="6225460"/>
            <a:ext cx="786258" cy="786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06377" y="5769939"/>
            <a:ext cx="1284592" cy="128459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6077" y="5857394"/>
            <a:ext cx="497256" cy="497256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5421" y="5760710"/>
            <a:ext cx="331504" cy="33150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0981" y="3013502"/>
            <a:ext cx="509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谢谢观赏！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3133630" y="-278588"/>
            <a:ext cx="1328050" cy="1328050"/>
          </a:xfrm>
          <a:prstGeom prst="ellipse">
            <a:avLst/>
          </a:prstGeom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4771824" y="-318612"/>
            <a:ext cx="777821" cy="77782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5834776" y="271636"/>
            <a:ext cx="777826" cy="777826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112799" y="-258585"/>
            <a:ext cx="887871" cy="887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33916" y="-306931"/>
            <a:ext cx="1450608" cy="1450608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2286980" y="511738"/>
            <a:ext cx="561520" cy="56152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1533824" y="-368602"/>
            <a:ext cx="786975" cy="786975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10117770" y="483400"/>
            <a:ext cx="561520" cy="56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19661" y="779752"/>
            <a:ext cx="374347" cy="37434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9" y="4868087"/>
            <a:ext cx="4139025" cy="3061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803889" y="2228409"/>
            <a:ext cx="1409700" cy="2676921"/>
            <a:chOff x="1803889" y="1774372"/>
            <a:chExt cx="1409700" cy="267692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1774372"/>
              <a:ext cx="1219200" cy="12192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803889" y="3206058"/>
              <a:ext cx="1409700" cy="12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5310194" y="2418299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02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10194" y="3805337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03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10194" y="5192376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04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10194" y="1031261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Emoji" panose="020B0502040204020203" pitchFamily="34" charset="0"/>
                <a:ea typeface="Segoe UI Emoji" panose="020B0502040204020203" pitchFamily="34" charset="0"/>
              </a:rPr>
              <a:t>01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25648" y="1031014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图形构思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25590" y="2418080"/>
            <a:ext cx="2143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实验过程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65323" y="3800008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遇到的困难以及解决方法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64655" y="5181600"/>
            <a:ext cx="2592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成果展示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1376985" y="513817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383873" y="464412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655179" y="619492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598049" y="580303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165970" y="415510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图形构思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r="18826"/>
          <a:stretch>
            <a:fillRect/>
          </a:stretch>
        </p:blipFill>
        <p:spPr>
          <a:xfrm>
            <a:off x="987425" y="1306830"/>
            <a:ext cx="1932940" cy="23552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3776980"/>
            <a:ext cx="1991995" cy="217360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3120390" y="3497580"/>
            <a:ext cx="1915160" cy="398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图形构思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图形构思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4217" r="8776" b="-201"/>
          <a:stretch>
            <a:fillRect/>
          </a:stretch>
        </p:blipFill>
        <p:spPr>
          <a:xfrm>
            <a:off x="5575935" y="1125855"/>
            <a:ext cx="3151505" cy="3293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435" y="2835910"/>
            <a:ext cx="3157220" cy="30549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33433" y="224109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536950" y="3105785"/>
            <a:ext cx="5342255" cy="4953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88299" y="2253231"/>
            <a:ext cx="3356148" cy="3356148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848000" y="1871031"/>
            <a:ext cx="9278857" cy="3597308"/>
            <a:chOff x="2218391" y="1521411"/>
            <a:chExt cx="9278857" cy="3597308"/>
          </a:xfrm>
        </p:grpSpPr>
        <p:grpSp>
          <p:nvGrpSpPr>
            <p:cNvPr id="34" name="组合 33"/>
            <p:cNvGrpSpPr/>
            <p:nvPr/>
          </p:nvGrpSpPr>
          <p:grpSpPr>
            <a:xfrm>
              <a:off x="4789517" y="1521411"/>
              <a:ext cx="6707731" cy="3597308"/>
              <a:chOff x="4789517" y="1521411"/>
              <a:chExt cx="6707731" cy="359730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141100" y="1668026"/>
                <a:ext cx="3356148" cy="3356148"/>
              </a:xfrm>
              <a:prstGeom prst="ellipse">
                <a:avLst/>
              </a:prstGeom>
              <a:solidFill>
                <a:srgbClr val="2B57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4789517" y="1521411"/>
                <a:ext cx="3356148" cy="3597308"/>
              </a:xfrm>
              <a:custGeom>
                <a:avLst/>
                <a:gdLst>
                  <a:gd name="connsiteX0" fmla="*/ 0 w 3356148"/>
                  <a:gd name="connsiteY0" fmla="*/ 1919234 h 3597308"/>
                  <a:gd name="connsiteX1" fmla="*/ 1506501 w 3356148"/>
                  <a:gd name="connsiteY1" fmla="*/ 249824 h 3597308"/>
                  <a:gd name="connsiteX2" fmla="*/ 1525114 w 3356148"/>
                  <a:gd name="connsiteY2" fmla="*/ 248884 h 3597308"/>
                  <a:gd name="connsiteX3" fmla="*/ 1678074 w 3356148"/>
                  <a:gd name="connsiteY3" fmla="*/ 0 h 3597308"/>
                  <a:gd name="connsiteX4" fmla="*/ 1831034 w 3356148"/>
                  <a:gd name="connsiteY4" fmla="*/ 248884 h 3597308"/>
                  <a:gd name="connsiteX5" fmla="*/ 1849647 w 3356148"/>
                  <a:gd name="connsiteY5" fmla="*/ 249824 h 3597308"/>
                  <a:gd name="connsiteX6" fmla="*/ 3356148 w 3356148"/>
                  <a:gd name="connsiteY6" fmla="*/ 1919234 h 3597308"/>
                  <a:gd name="connsiteX7" fmla="*/ 1678074 w 3356148"/>
                  <a:gd name="connsiteY7" fmla="*/ 3597308 h 3597308"/>
                  <a:gd name="connsiteX8" fmla="*/ 0 w 3356148"/>
                  <a:gd name="connsiteY8" fmla="*/ 1919234 h 35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6148" h="3597308">
                    <a:moveTo>
                      <a:pt x="0" y="1919234"/>
                    </a:moveTo>
                    <a:cubicBezTo>
                      <a:pt x="0" y="1050383"/>
                      <a:pt x="660321" y="335758"/>
                      <a:pt x="1506501" y="249824"/>
                    </a:cubicBezTo>
                    <a:lnTo>
                      <a:pt x="1525114" y="248884"/>
                    </a:lnTo>
                    <a:lnTo>
                      <a:pt x="1678074" y="0"/>
                    </a:lnTo>
                    <a:lnTo>
                      <a:pt x="1831034" y="248884"/>
                    </a:lnTo>
                    <a:lnTo>
                      <a:pt x="1849647" y="249824"/>
                    </a:lnTo>
                    <a:cubicBezTo>
                      <a:pt x="2695827" y="335758"/>
                      <a:pt x="3356148" y="1050383"/>
                      <a:pt x="3356148" y="1919234"/>
                    </a:cubicBezTo>
                    <a:cubicBezTo>
                      <a:pt x="3356148" y="2846009"/>
                      <a:pt x="2604849" y="3597308"/>
                      <a:pt x="1678074" y="3597308"/>
                    </a:cubicBezTo>
                    <a:cubicBezTo>
                      <a:pt x="751299" y="3597308"/>
                      <a:pt x="0" y="2846009"/>
                      <a:pt x="0" y="1919234"/>
                    </a:cubicBezTo>
                    <a:close/>
                  </a:path>
                </a:pathLst>
              </a:custGeom>
              <a:solidFill>
                <a:srgbClr val="6B89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18391" y="2329579"/>
              <a:ext cx="8697684" cy="1980835"/>
              <a:chOff x="2218391" y="2329579"/>
              <a:chExt cx="8697684" cy="1980835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218391" y="2341211"/>
                <a:ext cx="1972131" cy="1957571"/>
                <a:chOff x="530046" y="1121039"/>
                <a:chExt cx="1972131" cy="3176587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30046" y="1121039"/>
                  <a:ext cx="1972131" cy="3176587"/>
                </a:xfrm>
                <a:prstGeom prst="rect">
                  <a:avLst/>
                </a:prstGeom>
                <a:noFill/>
                <a:ln>
                  <a:noFill/>
                </a:ln>
                <a:sp3d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矩形 22"/>
                <p:cNvSpPr/>
                <p:nvPr/>
              </p:nvSpPr>
              <p:spPr>
                <a:xfrm>
                  <a:off x="530046" y="1265429"/>
                  <a:ext cx="1972131" cy="2887806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82296" rIns="0" bIns="0" numCol="1" spcCol="1270" anchor="t" anchorCtr="0">
                  <a:noAutofit/>
                </a:bodyPr>
                <a:lstStyle/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400" kern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丁婧伊</a:t>
                  </a:r>
                  <a:endParaRPr lang="en-US" altLang="zh-CN" sz="2400" kern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6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3D</a:t>
                  </a:r>
                  <a:r>
                    <a:rPr lang="zh-CN" altLang="en-US" sz="16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模型设计图的绘制</a:t>
                  </a:r>
                  <a:endPara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黑白小电视模型绘制</a:t>
                  </a:r>
                  <a:endPara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5581167" y="2329579"/>
                <a:ext cx="1972131" cy="1980835"/>
                <a:chOff x="3269853" y="1121039"/>
                <a:chExt cx="1972131" cy="317658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269853" y="1121039"/>
                  <a:ext cx="1972131" cy="3176587"/>
                </a:xfrm>
                <a:prstGeom prst="rect">
                  <a:avLst/>
                </a:prstGeom>
                <a:noFill/>
                <a:ln>
                  <a:noFill/>
                </a:ln>
                <a:sp3d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6" name="矩形 25"/>
                <p:cNvSpPr/>
                <p:nvPr/>
              </p:nvSpPr>
              <p:spPr>
                <a:xfrm>
                  <a:off x="3269853" y="1265429"/>
                  <a:ext cx="1972131" cy="2887806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82296" rIns="0" bIns="0" numCol="1" spcCol="1270" anchor="t" anchorCtr="0">
                  <a:noAutofit/>
                </a:bodyPr>
                <a:lstStyle/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张婧媛</a:t>
                  </a:r>
                  <a:endPara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粉色小电视模型绘制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代码整合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943944" y="2341210"/>
                <a:ext cx="1972131" cy="1957572"/>
                <a:chOff x="6009659" y="1121039"/>
                <a:chExt cx="1972131" cy="3176587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6009659" y="1121039"/>
                  <a:ext cx="1972131" cy="3176587"/>
                </a:xfrm>
                <a:prstGeom prst="rect">
                  <a:avLst/>
                </a:prstGeom>
                <a:noFill/>
                <a:ln>
                  <a:noFill/>
                </a:ln>
                <a:sp3d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矩形 28"/>
                <p:cNvSpPr/>
                <p:nvPr/>
              </p:nvSpPr>
              <p:spPr>
                <a:xfrm>
                  <a:off x="6009659" y="1265430"/>
                  <a:ext cx="1972131" cy="2887807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82296" rIns="0" bIns="0" numCol="1" spcCol="1270" anchor="t" anchorCtr="0">
                  <a:noAutofit/>
                </a:bodyPr>
                <a:lstStyle/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姜子玥</a:t>
                  </a:r>
                  <a:endPara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对象的独立运动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 defTabSz="10668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的制作与演讲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0" name="文本框 29"/>
          <p:cNvSpPr txBox="1"/>
          <p:nvPr/>
        </p:nvSpPr>
        <p:spPr>
          <a:xfrm>
            <a:off x="5293975" y="60379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zh-CN" altLang="en-US" sz="28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994742" y="1175657"/>
            <a:ext cx="2202516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66230" y="135820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378490" y="4901442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385378" y="4407398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656684" y="5958193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599554" y="5566308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167475" y="3918378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6215" y="227520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构建模型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50315" y="338074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优化代码结构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46215" y="205486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独立运动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021070" y="2503170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32180" y="2556510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885" y="3714115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6850" y="335915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调整视角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21705" y="3807460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立方体 44"/>
          <p:cNvSpPr/>
          <p:nvPr/>
        </p:nvSpPr>
        <p:spPr>
          <a:xfrm>
            <a:off x="9389110" y="3863975"/>
            <a:ext cx="193040" cy="20955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7990205" y="3863975"/>
            <a:ext cx="193040" cy="20955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7274560" y="1684020"/>
            <a:ext cx="3538855" cy="229552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06850" y="32058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构建模型</a:t>
            </a:r>
            <a:endParaRPr lang="zh-CN" altLang="en-US" sz="28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119712" y="581297"/>
            <a:ext cx="2202516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577975" y="16840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绘制身体立方体</a:t>
            </a:r>
            <a:endParaRPr lang="zh-CN" altLang="en-US" sz="320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7975" y="32080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绘制脸部表情</a:t>
            </a:r>
            <a:endParaRPr lang="zh-CN" altLang="en-US" sz="320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77975" y="46443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绘制小电视天线和足部</a:t>
            </a:r>
            <a:endParaRPr lang="zh-CN" altLang="en-US" sz="320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684780" y="2267585"/>
            <a:ext cx="407670" cy="852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2684780" y="3791585"/>
            <a:ext cx="407670" cy="852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rcRect b="50877"/>
          <a:stretch>
            <a:fillRect/>
          </a:stretch>
        </p:blipFill>
        <p:spPr>
          <a:xfrm>
            <a:off x="5967095" y="4643755"/>
            <a:ext cx="2878455" cy="122555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55" y="4631690"/>
            <a:ext cx="3108960" cy="1249680"/>
          </a:xfrm>
          <a:prstGeom prst="rect">
            <a:avLst/>
          </a:prstGeom>
        </p:spPr>
      </p:pic>
      <p:sp>
        <p:nvSpPr>
          <p:cNvPr id="26" name="图文框 25"/>
          <p:cNvSpPr/>
          <p:nvPr/>
        </p:nvSpPr>
        <p:spPr>
          <a:xfrm>
            <a:off x="7569835" y="2409190"/>
            <a:ext cx="2400935" cy="145478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立方体 34"/>
          <p:cNvSpPr/>
          <p:nvPr/>
        </p:nvSpPr>
        <p:spPr>
          <a:xfrm rot="20100000">
            <a:off x="7904480" y="1177925"/>
            <a:ext cx="193040" cy="741045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 rot="1980000">
            <a:off x="9606280" y="1138555"/>
            <a:ext cx="193040" cy="786765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 rot="8100000">
            <a:off x="9206865" y="2632075"/>
            <a:ext cx="193040" cy="59436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 rot="2220000">
            <a:off x="8096885" y="2616835"/>
            <a:ext cx="193040" cy="62484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 rot="5400000">
            <a:off x="8588375" y="2927350"/>
            <a:ext cx="193040" cy="1002665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7" grpId="0" animBg="1"/>
      <p:bldP spid="52" grpId="0" animBg="1"/>
      <p:bldP spid="48" grpId="0"/>
      <p:bldP spid="26" grpId="0" animBg="1"/>
      <p:bldP spid="55" grpId="0" animBg="1"/>
      <p:bldP spid="50" grpId="0"/>
      <p:bldP spid="39" grpId="0" animBg="1"/>
      <p:bldP spid="38" grpId="0" animBg="1"/>
      <p:bldP spid="43" grpId="0" animBg="1"/>
      <p:bldP spid="35" grpId="0" animBg="1"/>
      <p:bldP spid="36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119712" y="581297"/>
            <a:ext cx="2202516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052830" y="1903730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99870" y="1469390"/>
            <a:ext cx="7650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为了避免冗余的顶点坐标输入</a:t>
            </a:r>
            <a:endParaRPr lang="zh-CN" altLang="en-US" sz="280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两个数组分别储存一个对象所有顶点、颜色信息</a:t>
            </a:r>
            <a:endParaRPr lang="zh-CN" altLang="en-US" sz="280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绘制不同部位的不同函数王数组中加入信息</a:t>
            </a:r>
            <a:endParaRPr lang="zh-CN" altLang="en-US" sz="280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6850" y="32058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优化代码结构</a:t>
            </a:r>
            <a:endParaRPr lang="zh-CN" altLang="en-US" sz="28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3498850"/>
            <a:ext cx="2504440" cy="796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70" y="3385820"/>
            <a:ext cx="3783330" cy="334581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52830" y="2519045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4605655"/>
            <a:ext cx="2968625" cy="685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20938"/>
          <a:stretch>
            <a:fillRect/>
          </a:stretch>
        </p:blipFill>
        <p:spPr>
          <a:xfrm>
            <a:off x="1095375" y="4718685"/>
            <a:ext cx="4205605" cy="88392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28295" y="158750"/>
            <a:ext cx="1033780" cy="1036320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0840" y="227965"/>
            <a:ext cx="948690" cy="89789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577975" y="925830"/>
            <a:ext cx="3089275" cy="889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153" y="22814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119712" y="581297"/>
            <a:ext cx="2202516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052830" y="1903730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6850" y="32058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实现独立运动</a:t>
            </a:r>
            <a:endParaRPr lang="zh-CN" altLang="en-US" sz="28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52830" y="2519045"/>
            <a:ext cx="135890" cy="144780"/>
          </a:xfrm>
          <a:prstGeom prst="ellipse">
            <a:avLst/>
          </a:prstGeom>
          <a:noFill/>
          <a:ln w="38100">
            <a:solidFill>
              <a:srgbClr val="2B5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075" y="1715135"/>
            <a:ext cx="942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不同对象使用不同变量控制旋转、前进、后退、放大、缩小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2620" t="-11473" r="5856"/>
          <a:stretch>
            <a:fillRect/>
          </a:stretch>
        </p:blipFill>
        <p:spPr>
          <a:xfrm>
            <a:off x="1095375" y="5723890"/>
            <a:ext cx="4436110" cy="586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98700"/>
            <a:ext cx="4305935" cy="4077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0" y="3256915"/>
            <a:ext cx="5342255" cy="1318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1295" y="240665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矩阵变换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167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Segoe UI Emoji</vt:lpstr>
      <vt:lpstr>Segoe UI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呼呼呼</cp:lastModifiedBy>
  <cp:revision>120</cp:revision>
  <dcterms:created xsi:type="dcterms:W3CDTF">2017-04-26T08:43:00Z</dcterms:created>
  <dcterms:modified xsi:type="dcterms:W3CDTF">2019-11-07T05:04:20Z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