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8" r:id="rId7"/>
    <p:sldId id="272" r:id="rId8"/>
    <p:sldId id="264" r:id="rId9"/>
    <p:sldId id="273" r:id="rId10"/>
    <p:sldId id="287" r:id="rId11"/>
    <p:sldId id="265" r:id="rId12"/>
    <p:sldId id="276" r:id="rId13"/>
    <p:sldId id="266" r:id="rId14"/>
    <p:sldId id="286" r:id="rId1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870"/>
    <a:srgbClr val="F2BC66"/>
    <a:srgbClr val="E3E519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webgl</a:t>
            </a:r>
            <a:r>
              <a:rPr lang="zh-CN" altLang="en-US"/>
              <a:t>里画了一个凹凸正方形贴到啤酒杯的正面，设置整个画布的占比多少是凹进去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4459" y="2227489"/>
            <a:ext cx="9403080" cy="110680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计算机图形学第五次实验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15558" y="343708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sz="28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第九组汇报</a:t>
            </a:r>
            <a:endParaRPr kumimoji="1" lang="zh-CN" sz="28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报告人：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71117201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姜子玥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8"/>
          <p:cNvSpPr txBox="1"/>
          <p:nvPr/>
        </p:nvSpPr>
        <p:spPr>
          <a:xfrm>
            <a:off x="7986395" y="4638675"/>
            <a:ext cx="39090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0" algn="ctr" fontAlgn="auto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小组成员：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71117201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姜子玥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 fontAlgn="auto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71117402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张婧媛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ctr" fontAlgn="auto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71117205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丁婧伊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0" algn="ctr" fontAlgn="auto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遇到的问题</a:t>
            </a:r>
            <a:endParaRPr kumimoji="1" lang="zh-CN" altLang="en-US" dirty="0"/>
          </a:p>
        </p:txBody>
      </p:sp>
      <p:sp>
        <p:nvSpPr>
          <p:cNvPr id="4" name="手杖形箭头 3"/>
          <p:cNvSpPr/>
          <p:nvPr/>
        </p:nvSpPr>
        <p:spPr>
          <a:xfrm rot="16200000" flipH="1">
            <a:off x="3512458" y="26670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7003142" y="12083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349342" y="2591707"/>
            <a:ext cx="881743" cy="8817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A</a:t>
            </a:r>
            <a:endParaRPr kumimoji="1" lang="zh-CN" altLang="en-US" sz="4000" b="1" dirty="0"/>
          </a:p>
        </p:txBody>
      </p:sp>
      <p:sp>
        <p:nvSpPr>
          <p:cNvPr id="8" name="椭圆 7"/>
          <p:cNvSpPr/>
          <p:nvPr/>
        </p:nvSpPr>
        <p:spPr>
          <a:xfrm>
            <a:off x="2862942" y="3887107"/>
            <a:ext cx="881743" cy="881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000" b="1" dirty="0" smtClean="0"/>
              <a:t>B</a:t>
            </a:r>
            <a:endParaRPr kumimoji="1" lang="zh-CN" altLang="en-US" sz="40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310396" y="4847722"/>
            <a:ext cx="513301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数字等都可以通过点击和重新输入进行更改，顶部“开始”面板中可以对字体、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字号等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10395" y="4355279"/>
            <a:ext cx="28785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017905"/>
            <a:ext cx="8120380" cy="15735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4355465"/>
            <a:ext cx="8426450" cy="9601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560435" y="1343660"/>
            <a:ext cx="3071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Chrome</a:t>
            </a:r>
            <a:r>
              <a:rPr lang="zh-CN" altLang="en-US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浏览器的原因</a:t>
            </a:r>
            <a:endParaRPr lang="zh-CN" altLang="en-US" sz="2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更换浏览器        </a:t>
            </a:r>
            <a:r>
              <a:rPr lang="en-US" altLang="zh-CN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√</a:t>
            </a:r>
            <a:endParaRPr lang="en-US" altLang="zh-CN" sz="2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45230" y="5315585"/>
            <a:ext cx="51606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更改图片尺寸为</a:t>
            </a:r>
            <a:r>
              <a:rPr lang="en-US" altLang="zh-CN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256*256-----</a:t>
            </a:r>
            <a:r>
              <a:rPr lang="zh-CN" altLang="en-US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仍未解决</a:t>
            </a:r>
            <a:endParaRPr lang="zh-CN" sz="2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en-US" altLang="zh-CN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drawArrays</a:t>
            </a:r>
            <a:r>
              <a:rPr lang="zh-CN" altLang="en-US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函数内顶点值 </a:t>
            </a:r>
            <a:r>
              <a:rPr lang="en-US" altLang="zh-CN" sz="2000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----√</a:t>
            </a:r>
            <a:endParaRPr lang="en-US" altLang="zh-CN" sz="2000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4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成果展示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0898" y="2227489"/>
            <a:ext cx="3570208" cy="1107996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  <a:endParaRPr kumimoji="1" lang="zh-CN" altLang="en-US" sz="6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报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告人：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71117201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姜子玥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459" y="1186616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实验构想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16359" y="229978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实验过程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300271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71909" y="3286001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遇到的困难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328585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4426324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16675" y="4420870"/>
            <a:ext cx="2379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rPr>
              <a:t>成果展示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90235" y="1973590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5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115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实验构想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48184" y="722129"/>
            <a:ext cx="4145411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ea typeface="微软雅黑" panose="020B0503020204020204" charset="-122"/>
                <a:cs typeface="Arial" panose="020B0604020202020204" pitchFamily="34" charset="0"/>
              </a:rPr>
              <a:t>主题：纹理映射</a:t>
            </a:r>
            <a:endParaRPr lang="zh-CN" altLang="en-US" sz="2400" b="1" dirty="0">
              <a:solidFill>
                <a:schemeClr val="bg1"/>
              </a:solidFill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03" y="320890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7200" dirty="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4612" y="320646"/>
            <a:ext cx="904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47433" y="4024462"/>
            <a:ext cx="17068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sz="2000" b="1" dirty="0">
                <a:solidFill>
                  <a:schemeClr val="bg1"/>
                </a:solidFill>
                <a:ea typeface="微软雅黑" panose="020B0503020204020204" charset="-122"/>
              </a:rPr>
              <a:t>上次实验结果</a:t>
            </a:r>
            <a:endParaRPr lang="zh-CN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3625" y="1220470"/>
            <a:ext cx="5623560" cy="25831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91923" y="1775927"/>
            <a:ext cx="3840480" cy="570865"/>
          </a:xfrm>
          <a:prstGeom prst="rect">
            <a:avLst/>
          </a:prstGeom>
        </p:spPr>
        <p:txBody>
          <a:bodyPr wrap="none">
            <a:spAutoFit/>
          </a:bodyPr>
          <a:p>
            <a:pPr defTabSz="608965">
              <a:lnSpc>
                <a:spcPct val="130000"/>
              </a:lnSpc>
            </a:pPr>
            <a:r>
              <a:rPr lang="zh-CN" sz="2400" b="1" dirty="0">
                <a:solidFill>
                  <a:schemeClr val="bg1"/>
                </a:solidFill>
                <a:ea typeface="微软雅黑" panose="020B0503020204020204" charset="-122"/>
              </a:rPr>
              <a:t>实验要求：背景、对象贴图</a:t>
            </a:r>
            <a:endParaRPr lang="zh-CN" altLang="zh-CN" sz="2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1923" y="3305007"/>
            <a:ext cx="3840480" cy="570865"/>
          </a:xfrm>
          <a:prstGeom prst="rect">
            <a:avLst/>
          </a:prstGeom>
        </p:spPr>
        <p:txBody>
          <a:bodyPr wrap="none">
            <a:spAutoFit/>
          </a:bodyPr>
          <a:p>
            <a:pPr defTabSz="608965">
              <a:lnSpc>
                <a:spcPct val="130000"/>
              </a:lnSpc>
            </a:pPr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</a:rPr>
              <a:t>第一步：选择图片进行贴图</a:t>
            </a:r>
            <a:endParaRPr lang="zh-CN" altLang="zh-CN" sz="2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u=1615358038,3646951163&amp;fm=26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165" y="3285490"/>
            <a:ext cx="2668905" cy="266890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图片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2955" y="1499702"/>
            <a:ext cx="154178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608965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贴个表情</a:t>
            </a:r>
            <a:endParaRPr lang="zh-CN" sz="20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7025" y="1420327"/>
            <a:ext cx="1641475" cy="5708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 defTabSz="608965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</a:rPr>
              <a:t>站红人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2665" y="2143125"/>
            <a:ext cx="1975485" cy="3578225"/>
          </a:xfrm>
          <a:prstGeom prst="rect">
            <a:avLst/>
          </a:prstGeom>
        </p:spPr>
      </p:pic>
      <p:pic>
        <p:nvPicPr>
          <p:cNvPr id="7" name="图片 6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165" y="2900680"/>
            <a:ext cx="3275965" cy="3275965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050" y="2900680"/>
            <a:ext cx="2951480" cy="295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 smtClean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实验过程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4545" y="215900"/>
            <a:ext cx="4912995" cy="129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sz="3200" b="1" dirty="0">
                <a:solidFill>
                  <a:schemeClr val="bg1"/>
                </a:solidFill>
                <a:ea typeface="微软雅黑" panose="020B0503020204020204" charset="-122"/>
              </a:rPr>
              <a:t>确定映射关系</a:t>
            </a:r>
            <a:endParaRPr lang="zh-CN" sz="3200" b="1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algn="r" defTabSz="608965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charset="-122"/>
              </a:rPr>
              <a:t>---</a:t>
            </a:r>
            <a:r>
              <a:rPr lang="zh-CN" sz="2800" b="1" dirty="0">
                <a:solidFill>
                  <a:schemeClr val="bg1"/>
                </a:solidFill>
                <a:ea typeface="微软雅黑" panose="020B0503020204020204" charset="-122"/>
              </a:rPr>
              <a:t>立方体表面映射</a:t>
            </a:r>
            <a:endParaRPr lang="zh-CN" sz="28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2978785"/>
            <a:ext cx="3761105" cy="27641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2015" y="2124710"/>
            <a:ext cx="2820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代码部分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2825115"/>
            <a:ext cx="1764030" cy="1764030"/>
          </a:xfrm>
          <a:prstGeom prst="rect">
            <a:avLst/>
          </a:prstGeom>
        </p:spPr>
      </p:pic>
      <p:sp>
        <p:nvSpPr>
          <p:cNvPr id="10" name="立方体 9"/>
          <p:cNvSpPr/>
          <p:nvPr/>
        </p:nvSpPr>
        <p:spPr>
          <a:xfrm>
            <a:off x="8874760" y="1881505"/>
            <a:ext cx="2230120" cy="1914525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8063230" y="2368550"/>
            <a:ext cx="2555875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99200" y="3796030"/>
            <a:ext cx="2575560" cy="79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8063230" y="3796030"/>
            <a:ext cx="2555875" cy="793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6299200" y="2368550"/>
            <a:ext cx="2575560" cy="45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4545" y="215900"/>
            <a:ext cx="4912995" cy="129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8965">
              <a:lnSpc>
                <a:spcPct val="130000"/>
              </a:lnSpc>
            </a:pPr>
            <a:r>
              <a:rPr lang="zh-CN" sz="3200" b="1" dirty="0">
                <a:solidFill>
                  <a:schemeClr val="bg1"/>
                </a:solidFill>
                <a:ea typeface="微软雅黑" panose="020B0503020204020204" charset="-122"/>
              </a:rPr>
              <a:t>确定映射关系</a:t>
            </a:r>
            <a:endParaRPr lang="zh-CN" sz="3200" b="1" dirty="0">
              <a:solidFill>
                <a:schemeClr val="bg1"/>
              </a:solidFill>
              <a:ea typeface="微软雅黑" panose="020B0503020204020204" charset="-122"/>
            </a:endParaRPr>
          </a:p>
          <a:p>
            <a:pPr algn="r" defTabSz="608965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ea typeface="微软雅黑" panose="020B0503020204020204" charset="-122"/>
              </a:rPr>
              <a:t>---</a:t>
            </a:r>
            <a:r>
              <a:rPr lang="zh-CN" sz="2800" b="1" dirty="0">
                <a:solidFill>
                  <a:schemeClr val="bg1"/>
                </a:solidFill>
                <a:ea typeface="微软雅黑" panose="020B0503020204020204" charset="-122"/>
              </a:rPr>
              <a:t>凹凸映射</a:t>
            </a:r>
            <a:endParaRPr lang="zh-CN" sz="28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2015" y="2124710"/>
            <a:ext cx="2820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代码部分</a:t>
            </a: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8039100" y="1904365"/>
            <a:ext cx="3355340" cy="292036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938780"/>
            <a:ext cx="4438650" cy="3629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417560" y="3123565"/>
            <a:ext cx="1903095" cy="1202055"/>
          </a:xfrm>
          <a:prstGeom prst="rect">
            <a:avLst/>
          </a:prstGeom>
          <a:solidFill>
            <a:srgbClr val="E7E8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6911340" y="4758690"/>
            <a:ext cx="963295" cy="821690"/>
          </a:xfrm>
          <a:prstGeom prst="cube">
            <a:avLst/>
          </a:prstGeom>
          <a:solidFill>
            <a:srgbClr val="E7E8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7874635" y="3123565"/>
            <a:ext cx="2446020" cy="163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874635" y="4325620"/>
            <a:ext cx="2446020" cy="1045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139940" y="3123565"/>
            <a:ext cx="1277620" cy="163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911340" y="4824730"/>
            <a:ext cx="1127760" cy="755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3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3738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accent4">
                    <a:alpha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遇到的困难</a:t>
            </a:r>
            <a:endParaRPr kumimoji="1" lang="zh-CN" altLang="en-US" sz="6600" b="1" dirty="0">
              <a:solidFill>
                <a:schemeClr val="accent4">
                  <a:alpha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529453428"/>
  <p:tag name="KSO_WM_UNIT_PLACING_PICTURE_USER_VIEWPORT" val="{&quot;height&quot;:7608,&quot;width&quot;:4200}"/>
</p:tagLst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473</Words>
  <Application>WPS 演示</Application>
  <PresentationFormat>宽屏</PresentationFormat>
  <Paragraphs>106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Wingdings</vt:lpstr>
      <vt:lpstr>Arial Unicode MS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呼呼呼</cp:lastModifiedBy>
  <cp:revision>154</cp:revision>
  <dcterms:created xsi:type="dcterms:W3CDTF">2015-08-18T02:51:00Z</dcterms:created>
  <dcterms:modified xsi:type="dcterms:W3CDTF">2019-12-19T04:39:14Z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