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0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534"/>
  </p:normalViewPr>
  <p:slideViewPr>
    <p:cSldViewPr snapToGrid="0" snapToObjects="1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33930-62E7-F044-B1EC-77404A4E53D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C893C9-325B-4247-A4BB-D49D654F7E83}">
      <dgm:prSet/>
      <dgm:spPr/>
      <dgm:t>
        <a:bodyPr/>
        <a:lstStyle/>
        <a:p>
          <a:pPr rtl="0"/>
          <a:r>
            <a:rPr kumimoji="1" lang="en-US" altLang="zh-CN" b="0" i="0" dirty="0">
              <a:latin typeface="Microsoft YaHei" charset="0"/>
              <a:ea typeface="Microsoft YaHei" charset="0"/>
              <a:cs typeface="Microsoft YaHei" charset="0"/>
            </a:rPr>
            <a:t>1</a:t>
          </a:r>
          <a:r>
            <a:rPr kumimoji="1" lang="zh-CN" altLang="en-US" b="0" i="0" dirty="0">
              <a:latin typeface="Microsoft YaHei" charset="0"/>
              <a:ea typeface="Microsoft YaHei" charset="0"/>
              <a:cs typeface="Microsoft YaHei" charset="0"/>
            </a:rPr>
            <a:t>、细致梳理知识点</a:t>
          </a:r>
          <a:endParaRPr lang="zh-CN" altLang="en-US" b="0" i="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2E36239-3E64-1F4A-AA29-E13E84E267F8}" type="parTrans" cxnId="{AFF0DACA-2620-DD49-9DEC-0900AA6A81E8}">
      <dgm:prSet/>
      <dgm:spPr/>
      <dgm:t>
        <a:bodyPr/>
        <a:lstStyle/>
        <a:p>
          <a:endParaRPr lang="zh-CN" altLang="en-US"/>
        </a:p>
      </dgm:t>
    </dgm:pt>
    <dgm:pt modelId="{4C3D9C2A-D399-E843-A794-3436084D0615}" type="sibTrans" cxnId="{AFF0DACA-2620-DD49-9DEC-0900AA6A81E8}">
      <dgm:prSet/>
      <dgm:spPr/>
      <dgm:t>
        <a:bodyPr/>
        <a:lstStyle/>
        <a:p>
          <a:endParaRPr lang="zh-CN" altLang="en-US"/>
        </a:p>
      </dgm:t>
    </dgm:pt>
    <dgm:pt modelId="{6EE9C0E0-3202-A043-B1A4-B302D310C9B3}">
      <dgm:prSet/>
      <dgm:spPr/>
      <dgm:t>
        <a:bodyPr/>
        <a:lstStyle/>
        <a:p>
          <a:pPr rtl="0"/>
          <a:r>
            <a:rPr kumimoji="1" lang="en-US" altLang="zh-CN" b="0" i="0" dirty="0">
              <a:latin typeface="Microsoft YaHei" charset="0"/>
              <a:ea typeface="Microsoft YaHei" charset="0"/>
              <a:cs typeface="Microsoft YaHei" charset="0"/>
            </a:rPr>
            <a:t>2</a:t>
          </a:r>
          <a:r>
            <a:rPr kumimoji="1" lang="zh-CN" altLang="en-US" b="0" i="0" dirty="0">
              <a:latin typeface="Microsoft YaHei" charset="0"/>
              <a:ea typeface="Microsoft YaHei" charset="0"/>
              <a:cs typeface="Microsoft YaHei" charset="0"/>
            </a:rPr>
            <a:t>、深入理解的基础上强化记忆</a:t>
          </a:r>
          <a:endParaRPr lang="zh-CN" altLang="en-US" b="0" i="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A1E5967-8EBC-E444-A826-AF210EDD4C1E}" type="parTrans" cxnId="{22F8616A-A621-0D42-9532-9C1F888612D8}">
      <dgm:prSet/>
      <dgm:spPr/>
      <dgm:t>
        <a:bodyPr/>
        <a:lstStyle/>
        <a:p>
          <a:endParaRPr lang="zh-CN" altLang="en-US"/>
        </a:p>
      </dgm:t>
    </dgm:pt>
    <dgm:pt modelId="{97D3F636-B1FD-7149-97FB-2FA8F9E6F0D7}" type="sibTrans" cxnId="{22F8616A-A621-0D42-9532-9C1F888612D8}">
      <dgm:prSet/>
      <dgm:spPr/>
      <dgm:t>
        <a:bodyPr/>
        <a:lstStyle/>
        <a:p>
          <a:endParaRPr lang="zh-CN" altLang="en-US"/>
        </a:p>
      </dgm:t>
    </dgm:pt>
    <dgm:pt modelId="{8DF96AF2-5CD4-E84E-8B23-0C9F8C9C694B}">
      <dgm:prSet/>
      <dgm:spPr/>
      <dgm:t>
        <a:bodyPr/>
        <a:lstStyle/>
        <a:p>
          <a:pPr rtl="0"/>
          <a:r>
            <a:rPr kumimoji="1" lang="en-US" altLang="zh-CN" b="0" i="0" dirty="0">
              <a:latin typeface="Microsoft YaHei" charset="0"/>
              <a:ea typeface="Microsoft YaHei" charset="0"/>
              <a:cs typeface="Microsoft YaHei" charset="0"/>
            </a:rPr>
            <a:t>3</a:t>
          </a:r>
          <a:r>
            <a:rPr kumimoji="1" lang="zh-CN" altLang="en-US" b="0" i="0" dirty="0">
              <a:latin typeface="Microsoft YaHei" charset="0"/>
              <a:ea typeface="Microsoft YaHei" charset="0"/>
              <a:cs typeface="Microsoft YaHei" charset="0"/>
            </a:rPr>
            <a:t>、牢固掌握基本算法</a:t>
          </a:r>
          <a:endParaRPr lang="zh-CN" altLang="en-US" b="0" i="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92A0FBB-B9DE-BC4A-ACA1-45CB1F31F66B}" type="parTrans" cxnId="{16EFD259-155D-DC48-857E-7F0296D1C2CF}">
      <dgm:prSet/>
      <dgm:spPr/>
      <dgm:t>
        <a:bodyPr/>
        <a:lstStyle/>
        <a:p>
          <a:endParaRPr lang="zh-CN" altLang="en-US"/>
        </a:p>
      </dgm:t>
    </dgm:pt>
    <dgm:pt modelId="{B7311B3F-EE2E-764C-9639-4815497BB25D}" type="sibTrans" cxnId="{16EFD259-155D-DC48-857E-7F0296D1C2CF}">
      <dgm:prSet/>
      <dgm:spPr/>
      <dgm:t>
        <a:bodyPr/>
        <a:lstStyle/>
        <a:p>
          <a:endParaRPr lang="zh-CN" altLang="en-US"/>
        </a:p>
      </dgm:t>
    </dgm:pt>
    <dgm:pt modelId="{17149BC0-CC70-8244-9102-DB4D8D1E1750}">
      <dgm:prSet/>
      <dgm:spPr/>
      <dgm:t>
        <a:bodyPr/>
        <a:lstStyle/>
        <a:p>
          <a:pPr rtl="0"/>
          <a:r>
            <a:rPr kumimoji="1" lang="en-US" altLang="zh-CN" b="0" i="0" dirty="0">
              <a:latin typeface="Microsoft YaHei" charset="0"/>
              <a:ea typeface="Microsoft YaHei" charset="0"/>
              <a:cs typeface="Microsoft YaHei" charset="0"/>
            </a:rPr>
            <a:t>4</a:t>
          </a:r>
          <a:r>
            <a:rPr kumimoji="1" lang="zh-CN" altLang="en-US" b="0" i="0" dirty="0">
              <a:latin typeface="Microsoft YaHei" charset="0"/>
              <a:ea typeface="Microsoft YaHei" charset="0"/>
              <a:cs typeface="Microsoft YaHei" charset="0"/>
            </a:rPr>
            <a:t>、适度练习并查漏补缺</a:t>
          </a:r>
          <a:endParaRPr lang="zh-CN" altLang="en-US" b="0" i="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3D05CD-0AA6-E649-89E6-C66D98684B1D}" type="parTrans" cxnId="{4F209C76-46F3-A44F-9BF7-1BE1EA60F8DC}">
      <dgm:prSet/>
      <dgm:spPr/>
      <dgm:t>
        <a:bodyPr/>
        <a:lstStyle/>
        <a:p>
          <a:endParaRPr lang="zh-CN" altLang="en-US"/>
        </a:p>
      </dgm:t>
    </dgm:pt>
    <dgm:pt modelId="{0A0DDF1C-03AA-504F-AE41-A30EB1452061}" type="sibTrans" cxnId="{4F209C76-46F3-A44F-9BF7-1BE1EA60F8DC}">
      <dgm:prSet/>
      <dgm:spPr/>
      <dgm:t>
        <a:bodyPr/>
        <a:lstStyle/>
        <a:p>
          <a:endParaRPr lang="zh-CN" altLang="en-US"/>
        </a:p>
      </dgm:t>
    </dgm:pt>
    <dgm:pt modelId="{6393E5B9-BDF1-3C43-8B2C-46BE0AED7F0A}" type="pres">
      <dgm:prSet presAssocID="{9EA33930-62E7-F044-B1EC-77404A4E53DA}" presName="linear" presStyleCnt="0">
        <dgm:presLayoutVars>
          <dgm:animLvl val="lvl"/>
          <dgm:resizeHandles val="exact"/>
        </dgm:presLayoutVars>
      </dgm:prSet>
      <dgm:spPr/>
    </dgm:pt>
    <dgm:pt modelId="{68242396-7F76-7142-8135-2064BBCEC722}" type="pres">
      <dgm:prSet presAssocID="{2AC893C9-325B-4247-A4BB-D49D654F7E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86C342-1A1A-434F-B749-9A30C8D199D7}" type="pres">
      <dgm:prSet presAssocID="{4C3D9C2A-D399-E843-A794-3436084D0615}" presName="spacer" presStyleCnt="0"/>
      <dgm:spPr/>
    </dgm:pt>
    <dgm:pt modelId="{36E4F6E4-BC40-304C-971C-A8CA6B0FC972}" type="pres">
      <dgm:prSet presAssocID="{6EE9C0E0-3202-A043-B1A4-B302D310C9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7DBA7E-ACF1-B744-8BDD-4ED49244AD98}" type="pres">
      <dgm:prSet presAssocID="{97D3F636-B1FD-7149-97FB-2FA8F9E6F0D7}" presName="spacer" presStyleCnt="0"/>
      <dgm:spPr/>
    </dgm:pt>
    <dgm:pt modelId="{CCB9ABC4-4EED-F540-9873-AF98F2B17FFC}" type="pres">
      <dgm:prSet presAssocID="{8DF96AF2-5CD4-E84E-8B23-0C9F8C9C69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8BDC99-D154-B04F-9DC0-A14CDD1B8C3F}" type="pres">
      <dgm:prSet presAssocID="{B7311B3F-EE2E-764C-9639-4815497BB25D}" presName="spacer" presStyleCnt="0"/>
      <dgm:spPr/>
    </dgm:pt>
    <dgm:pt modelId="{F74F57E3-40D8-8641-9336-60B7C09ADFC0}" type="pres">
      <dgm:prSet presAssocID="{17149BC0-CC70-8244-9102-DB4D8D1E175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D6230C-D56B-E147-B42E-0824BCF7F43A}" type="presOf" srcId="{6EE9C0E0-3202-A043-B1A4-B302D310C9B3}" destId="{36E4F6E4-BC40-304C-971C-A8CA6B0FC972}" srcOrd="0" destOrd="0" presId="urn:microsoft.com/office/officeart/2005/8/layout/vList2"/>
    <dgm:cxn modelId="{B9657048-B4D3-A643-8082-B9CA03BDB73D}" type="presOf" srcId="{8DF96AF2-5CD4-E84E-8B23-0C9F8C9C694B}" destId="{CCB9ABC4-4EED-F540-9873-AF98F2B17FFC}" srcOrd="0" destOrd="0" presId="urn:microsoft.com/office/officeart/2005/8/layout/vList2"/>
    <dgm:cxn modelId="{22F8616A-A621-0D42-9532-9C1F888612D8}" srcId="{9EA33930-62E7-F044-B1EC-77404A4E53DA}" destId="{6EE9C0E0-3202-A043-B1A4-B302D310C9B3}" srcOrd="1" destOrd="0" parTransId="{0A1E5967-8EBC-E444-A826-AF210EDD4C1E}" sibTransId="{97D3F636-B1FD-7149-97FB-2FA8F9E6F0D7}"/>
    <dgm:cxn modelId="{4D27234E-ACEE-E34C-8376-6AE2CA67D467}" type="presOf" srcId="{2AC893C9-325B-4247-A4BB-D49D654F7E83}" destId="{68242396-7F76-7142-8135-2064BBCEC722}" srcOrd="0" destOrd="0" presId="urn:microsoft.com/office/officeart/2005/8/layout/vList2"/>
    <dgm:cxn modelId="{4F209C76-46F3-A44F-9BF7-1BE1EA60F8DC}" srcId="{9EA33930-62E7-F044-B1EC-77404A4E53DA}" destId="{17149BC0-CC70-8244-9102-DB4D8D1E1750}" srcOrd="3" destOrd="0" parTransId="{6D3D05CD-0AA6-E649-89E6-C66D98684B1D}" sibTransId="{0A0DDF1C-03AA-504F-AE41-A30EB1452061}"/>
    <dgm:cxn modelId="{16EFD259-155D-DC48-857E-7F0296D1C2CF}" srcId="{9EA33930-62E7-F044-B1EC-77404A4E53DA}" destId="{8DF96AF2-5CD4-E84E-8B23-0C9F8C9C694B}" srcOrd="2" destOrd="0" parTransId="{F92A0FBB-B9DE-BC4A-ACA1-45CB1F31F66B}" sibTransId="{B7311B3F-EE2E-764C-9639-4815497BB25D}"/>
    <dgm:cxn modelId="{AFF0DACA-2620-DD49-9DEC-0900AA6A81E8}" srcId="{9EA33930-62E7-F044-B1EC-77404A4E53DA}" destId="{2AC893C9-325B-4247-A4BB-D49D654F7E83}" srcOrd="0" destOrd="0" parTransId="{22E36239-3E64-1F4A-AA29-E13E84E267F8}" sibTransId="{4C3D9C2A-D399-E843-A794-3436084D0615}"/>
    <dgm:cxn modelId="{03AFC5F3-D561-0E41-AD66-723083075773}" type="presOf" srcId="{9EA33930-62E7-F044-B1EC-77404A4E53DA}" destId="{6393E5B9-BDF1-3C43-8B2C-46BE0AED7F0A}" srcOrd="0" destOrd="0" presId="urn:microsoft.com/office/officeart/2005/8/layout/vList2"/>
    <dgm:cxn modelId="{3E7205FC-FF15-B44E-95D8-9AEA784BB048}" type="presOf" srcId="{17149BC0-CC70-8244-9102-DB4D8D1E1750}" destId="{F74F57E3-40D8-8641-9336-60B7C09ADFC0}" srcOrd="0" destOrd="0" presId="urn:microsoft.com/office/officeart/2005/8/layout/vList2"/>
    <dgm:cxn modelId="{01D134BA-94F8-6443-A6D7-13D21D93DAB8}" type="presParOf" srcId="{6393E5B9-BDF1-3C43-8B2C-46BE0AED7F0A}" destId="{68242396-7F76-7142-8135-2064BBCEC722}" srcOrd="0" destOrd="0" presId="urn:microsoft.com/office/officeart/2005/8/layout/vList2"/>
    <dgm:cxn modelId="{7C101A4E-38ED-9741-BC6F-F96A9E32B6DF}" type="presParOf" srcId="{6393E5B9-BDF1-3C43-8B2C-46BE0AED7F0A}" destId="{C386C342-1A1A-434F-B749-9A30C8D199D7}" srcOrd="1" destOrd="0" presId="urn:microsoft.com/office/officeart/2005/8/layout/vList2"/>
    <dgm:cxn modelId="{26DF7550-CED4-8647-A049-F16C5122520B}" type="presParOf" srcId="{6393E5B9-BDF1-3C43-8B2C-46BE0AED7F0A}" destId="{36E4F6E4-BC40-304C-971C-A8CA6B0FC972}" srcOrd="2" destOrd="0" presId="urn:microsoft.com/office/officeart/2005/8/layout/vList2"/>
    <dgm:cxn modelId="{5C9AD90F-3D2D-8F40-86F8-6D317099AC07}" type="presParOf" srcId="{6393E5B9-BDF1-3C43-8B2C-46BE0AED7F0A}" destId="{ED7DBA7E-ACF1-B744-8BDD-4ED49244AD98}" srcOrd="3" destOrd="0" presId="urn:microsoft.com/office/officeart/2005/8/layout/vList2"/>
    <dgm:cxn modelId="{673E950B-EC15-8842-B9FC-8157BB268007}" type="presParOf" srcId="{6393E5B9-BDF1-3C43-8B2C-46BE0AED7F0A}" destId="{CCB9ABC4-4EED-F540-9873-AF98F2B17FFC}" srcOrd="4" destOrd="0" presId="urn:microsoft.com/office/officeart/2005/8/layout/vList2"/>
    <dgm:cxn modelId="{0A89DA83-069E-CA4A-BBCB-5EBE046B53D6}" type="presParOf" srcId="{6393E5B9-BDF1-3C43-8B2C-46BE0AED7F0A}" destId="{008BDC99-D154-B04F-9DC0-A14CDD1B8C3F}" srcOrd="5" destOrd="0" presId="urn:microsoft.com/office/officeart/2005/8/layout/vList2"/>
    <dgm:cxn modelId="{AC511927-25B1-F540-A9C8-092824C677B3}" type="presParOf" srcId="{6393E5B9-BDF1-3C43-8B2C-46BE0AED7F0A}" destId="{F74F57E3-40D8-8641-9336-60B7C09ADF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FDFFF-A7CF-B641-A304-208011633E13}" type="doc">
      <dgm:prSet loTypeId="urn:microsoft.com/office/officeart/2005/8/layout/orgChar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1B233E-8D1E-5F43-B8D7-4D11C1CB6251}" type="pres">
      <dgm:prSet presAssocID="{881FDFFF-A7CF-B641-A304-208011633E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BC0180E2-92FD-0246-8D2E-5B279ED99BD5}" type="presOf" srcId="{881FDFFF-A7CF-B641-A304-208011633E13}" destId="{771B233E-8D1E-5F43-B8D7-4D11C1CB6251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8A831-3D21-514C-B564-FE62D95D6007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B39589-145D-7847-A87F-C989DADB90E5}">
      <dgm:prSet phldrT="[文本]" custT="1"/>
      <dgm:spPr/>
      <dgm:t>
        <a:bodyPr/>
        <a:lstStyle/>
        <a:p>
          <a:r>
            <a:rPr lang="zh-CN" altLang="en-US" sz="4000" b="0" i="0" dirty="0">
              <a:latin typeface="Microsoft YaHei" charset="0"/>
              <a:ea typeface="Microsoft YaHei" charset="0"/>
              <a:cs typeface="Microsoft YaHei" charset="0"/>
            </a:rPr>
            <a:t>程序设计</a:t>
          </a:r>
        </a:p>
      </dgm:t>
    </dgm:pt>
    <dgm:pt modelId="{FFFABD3C-1AB7-234C-A2FB-E45BE8AC8751}" type="parTrans" cxnId="{DFAB9928-FF43-D44E-8E0B-E8341A109BE0}">
      <dgm:prSet/>
      <dgm:spPr/>
      <dgm:t>
        <a:bodyPr/>
        <a:lstStyle/>
        <a:p>
          <a:endParaRPr lang="zh-CN" altLang="en-US"/>
        </a:p>
      </dgm:t>
    </dgm:pt>
    <dgm:pt modelId="{647DF8DF-89EF-DC45-B6CA-28367340A068}" type="sibTrans" cxnId="{DFAB9928-FF43-D44E-8E0B-E8341A109BE0}">
      <dgm:prSet/>
      <dgm:spPr/>
      <dgm:t>
        <a:bodyPr/>
        <a:lstStyle/>
        <a:p>
          <a:endParaRPr lang="zh-CN" altLang="en-US"/>
        </a:p>
      </dgm:t>
    </dgm:pt>
    <dgm:pt modelId="{A78A408C-664B-8043-9AEA-DD3363D07B7A}">
      <dgm:prSet phldrT="[文本]" custT="1"/>
      <dgm:spPr/>
      <dgm:t>
        <a:bodyPr/>
        <a:lstStyle/>
        <a:p>
          <a:r>
            <a:rPr lang="zh-CN" altLang="en-US" sz="4000" b="0" i="0" dirty="0">
              <a:latin typeface="Microsoft YaHei" charset="0"/>
              <a:ea typeface="Microsoft YaHei" charset="0"/>
              <a:cs typeface="Microsoft YaHei" charset="0"/>
            </a:rPr>
            <a:t>数据结构</a:t>
          </a:r>
        </a:p>
      </dgm:t>
    </dgm:pt>
    <dgm:pt modelId="{0A0F42B1-9F56-7E4F-97FC-F6B24678C751}" type="parTrans" cxnId="{980BABA3-7B43-C24E-AC61-9097D2BA222F}">
      <dgm:prSet/>
      <dgm:spPr/>
      <dgm:t>
        <a:bodyPr/>
        <a:lstStyle/>
        <a:p>
          <a:endParaRPr lang="zh-CN" altLang="en-US"/>
        </a:p>
      </dgm:t>
    </dgm:pt>
    <dgm:pt modelId="{358B0B9C-AB43-6242-933E-DC8F999933E4}" type="sibTrans" cxnId="{980BABA3-7B43-C24E-AC61-9097D2BA222F}">
      <dgm:prSet/>
      <dgm:spPr/>
      <dgm:t>
        <a:bodyPr/>
        <a:lstStyle/>
        <a:p>
          <a:endParaRPr lang="zh-CN" altLang="en-US"/>
        </a:p>
      </dgm:t>
    </dgm:pt>
    <dgm:pt modelId="{8AFA27F8-0AD7-2D44-8D30-872AE3EB75F0}">
      <dgm:prSet phldrT="[文本]" custT="1"/>
      <dgm:spPr/>
      <dgm:t>
        <a:bodyPr/>
        <a:lstStyle/>
        <a:p>
          <a:r>
            <a:rPr lang="zh-CN" altLang="en-US" sz="4000" b="0" i="0" dirty="0">
              <a:latin typeface="Microsoft YaHei" charset="0"/>
              <a:ea typeface="Microsoft YaHei" charset="0"/>
              <a:cs typeface="Microsoft YaHei" charset="0"/>
            </a:rPr>
            <a:t>算法</a:t>
          </a:r>
        </a:p>
      </dgm:t>
    </dgm:pt>
    <dgm:pt modelId="{C5DB7071-43BC-AD45-8729-E301B2EFB162}" type="sibTrans" cxnId="{99BBA235-0CAE-F842-9531-A125F9B63ABE}">
      <dgm:prSet/>
      <dgm:spPr/>
      <dgm:t>
        <a:bodyPr/>
        <a:lstStyle/>
        <a:p>
          <a:endParaRPr lang="zh-CN" altLang="en-US"/>
        </a:p>
      </dgm:t>
    </dgm:pt>
    <dgm:pt modelId="{126A3186-CA4E-DD44-A117-563B4858E75D}" type="parTrans" cxnId="{99BBA235-0CAE-F842-9531-A125F9B63ABE}">
      <dgm:prSet/>
      <dgm:spPr/>
      <dgm:t>
        <a:bodyPr/>
        <a:lstStyle/>
        <a:p>
          <a:endParaRPr lang="zh-CN" altLang="en-US"/>
        </a:p>
      </dgm:t>
    </dgm:pt>
    <dgm:pt modelId="{1D31846D-3483-0444-B428-DE89B96E66C1}" type="pres">
      <dgm:prSet presAssocID="{0508A831-3D21-514C-B564-FE62D95D60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1C2026-4428-DD45-A443-C20028B8AEC8}" type="pres">
      <dgm:prSet presAssocID="{34B39589-145D-7847-A87F-C989DADB90E5}" presName="hierRoot1" presStyleCnt="0">
        <dgm:presLayoutVars>
          <dgm:hierBranch val="init"/>
        </dgm:presLayoutVars>
      </dgm:prSet>
      <dgm:spPr/>
    </dgm:pt>
    <dgm:pt modelId="{3E2C1E9D-7099-314F-BE4C-10F20AEEC62F}" type="pres">
      <dgm:prSet presAssocID="{34B39589-145D-7847-A87F-C989DADB90E5}" presName="rootComposite1" presStyleCnt="0"/>
      <dgm:spPr/>
    </dgm:pt>
    <dgm:pt modelId="{45EB9D7D-2466-BA48-9D38-B55E278D4357}" type="pres">
      <dgm:prSet presAssocID="{34B39589-145D-7847-A87F-C989DADB90E5}" presName="rootText1" presStyleLbl="node0" presStyleIdx="0" presStyleCnt="1" custScaleX="79088" custScaleY="48704">
        <dgm:presLayoutVars>
          <dgm:chPref val="3"/>
        </dgm:presLayoutVars>
      </dgm:prSet>
      <dgm:spPr/>
    </dgm:pt>
    <dgm:pt modelId="{A3EC75C9-C306-7E43-91A6-9786617BDEE1}" type="pres">
      <dgm:prSet presAssocID="{34B39589-145D-7847-A87F-C989DADB90E5}" presName="rootConnector1" presStyleLbl="node1" presStyleIdx="0" presStyleCnt="0"/>
      <dgm:spPr/>
    </dgm:pt>
    <dgm:pt modelId="{232B8DC6-7763-2C4E-99E0-FD27FAF9524A}" type="pres">
      <dgm:prSet presAssocID="{34B39589-145D-7847-A87F-C989DADB90E5}" presName="hierChild2" presStyleCnt="0"/>
      <dgm:spPr/>
    </dgm:pt>
    <dgm:pt modelId="{978C243F-DD5A-5245-A7B1-5DA86D877427}" type="pres">
      <dgm:prSet presAssocID="{0A0F42B1-9F56-7E4F-97FC-F6B24678C751}" presName="Name37" presStyleLbl="parChTrans1D2" presStyleIdx="0" presStyleCnt="2"/>
      <dgm:spPr/>
    </dgm:pt>
    <dgm:pt modelId="{95BCEE35-B9AA-6C48-A001-D0DA987ADC36}" type="pres">
      <dgm:prSet presAssocID="{A78A408C-664B-8043-9AEA-DD3363D07B7A}" presName="hierRoot2" presStyleCnt="0">
        <dgm:presLayoutVars>
          <dgm:hierBranch val="init"/>
        </dgm:presLayoutVars>
      </dgm:prSet>
      <dgm:spPr/>
    </dgm:pt>
    <dgm:pt modelId="{7ACA7070-3643-7F4A-95CE-2CE9AF405D67}" type="pres">
      <dgm:prSet presAssocID="{A78A408C-664B-8043-9AEA-DD3363D07B7A}" presName="rootComposite" presStyleCnt="0"/>
      <dgm:spPr/>
    </dgm:pt>
    <dgm:pt modelId="{C254E137-6D29-654A-8F15-07089408B6E7}" type="pres">
      <dgm:prSet presAssocID="{A78A408C-664B-8043-9AEA-DD3363D07B7A}" presName="rootText" presStyleLbl="node2" presStyleIdx="0" presStyleCnt="2" custScaleX="87069" custScaleY="47070">
        <dgm:presLayoutVars>
          <dgm:chPref val="3"/>
        </dgm:presLayoutVars>
      </dgm:prSet>
      <dgm:spPr/>
    </dgm:pt>
    <dgm:pt modelId="{FF8FC55F-D848-7242-A54D-D085C3CAD5A0}" type="pres">
      <dgm:prSet presAssocID="{A78A408C-664B-8043-9AEA-DD3363D07B7A}" presName="rootConnector" presStyleLbl="node2" presStyleIdx="0" presStyleCnt="2"/>
      <dgm:spPr/>
    </dgm:pt>
    <dgm:pt modelId="{E61D0E90-6D67-B449-8941-81C425B647B4}" type="pres">
      <dgm:prSet presAssocID="{A78A408C-664B-8043-9AEA-DD3363D07B7A}" presName="hierChild4" presStyleCnt="0"/>
      <dgm:spPr/>
    </dgm:pt>
    <dgm:pt modelId="{F78132EF-AC0B-7F4C-9349-B531EC7FB603}" type="pres">
      <dgm:prSet presAssocID="{A78A408C-664B-8043-9AEA-DD3363D07B7A}" presName="hierChild5" presStyleCnt="0"/>
      <dgm:spPr/>
    </dgm:pt>
    <dgm:pt modelId="{AFDE07E1-AB3A-5943-B13D-B43A8DEF2288}" type="pres">
      <dgm:prSet presAssocID="{126A3186-CA4E-DD44-A117-563B4858E75D}" presName="Name37" presStyleLbl="parChTrans1D2" presStyleIdx="1" presStyleCnt="2"/>
      <dgm:spPr/>
    </dgm:pt>
    <dgm:pt modelId="{1FB4B44D-FFD4-8348-905D-CD73BB51CA8E}" type="pres">
      <dgm:prSet presAssocID="{8AFA27F8-0AD7-2D44-8D30-872AE3EB75F0}" presName="hierRoot2" presStyleCnt="0">
        <dgm:presLayoutVars>
          <dgm:hierBranch val="init"/>
        </dgm:presLayoutVars>
      </dgm:prSet>
      <dgm:spPr/>
    </dgm:pt>
    <dgm:pt modelId="{3F60D9FC-36BD-3547-ACB2-7478257E27D8}" type="pres">
      <dgm:prSet presAssocID="{8AFA27F8-0AD7-2D44-8D30-872AE3EB75F0}" presName="rootComposite" presStyleCnt="0"/>
      <dgm:spPr/>
    </dgm:pt>
    <dgm:pt modelId="{577BD080-80E5-084D-A90E-412FB3B768F8}" type="pres">
      <dgm:prSet presAssocID="{8AFA27F8-0AD7-2D44-8D30-872AE3EB75F0}" presName="rootText" presStyleLbl="node2" presStyleIdx="1" presStyleCnt="2" custScaleX="68967" custScaleY="47070">
        <dgm:presLayoutVars>
          <dgm:chPref val="3"/>
        </dgm:presLayoutVars>
      </dgm:prSet>
      <dgm:spPr/>
    </dgm:pt>
    <dgm:pt modelId="{45D8E025-759A-7E4F-8DBC-74FFCCB3C68B}" type="pres">
      <dgm:prSet presAssocID="{8AFA27F8-0AD7-2D44-8D30-872AE3EB75F0}" presName="rootConnector" presStyleLbl="node2" presStyleIdx="1" presStyleCnt="2"/>
      <dgm:spPr/>
    </dgm:pt>
    <dgm:pt modelId="{2423460D-9498-E44C-ACEF-16D601FFBD6F}" type="pres">
      <dgm:prSet presAssocID="{8AFA27F8-0AD7-2D44-8D30-872AE3EB75F0}" presName="hierChild4" presStyleCnt="0"/>
      <dgm:spPr/>
    </dgm:pt>
    <dgm:pt modelId="{F697194F-F76E-5E49-989E-A1B723E93922}" type="pres">
      <dgm:prSet presAssocID="{8AFA27F8-0AD7-2D44-8D30-872AE3EB75F0}" presName="hierChild5" presStyleCnt="0"/>
      <dgm:spPr/>
    </dgm:pt>
    <dgm:pt modelId="{BBBFA859-7766-4A40-8C5E-0CCEF8892EB2}" type="pres">
      <dgm:prSet presAssocID="{34B39589-145D-7847-A87F-C989DADB90E5}" presName="hierChild3" presStyleCnt="0"/>
      <dgm:spPr/>
    </dgm:pt>
  </dgm:ptLst>
  <dgm:cxnLst>
    <dgm:cxn modelId="{9DCD161B-F27E-4444-84BD-13DA8B1655EC}" type="presOf" srcId="{A78A408C-664B-8043-9AEA-DD3363D07B7A}" destId="{FF8FC55F-D848-7242-A54D-D085C3CAD5A0}" srcOrd="1" destOrd="0" presId="urn:microsoft.com/office/officeart/2005/8/layout/orgChart1"/>
    <dgm:cxn modelId="{206E3B1B-E68C-CD4B-8183-2676BAB51F4D}" type="presOf" srcId="{A78A408C-664B-8043-9AEA-DD3363D07B7A}" destId="{C254E137-6D29-654A-8F15-07089408B6E7}" srcOrd="0" destOrd="0" presId="urn:microsoft.com/office/officeart/2005/8/layout/orgChart1"/>
    <dgm:cxn modelId="{DFAB9928-FF43-D44E-8E0B-E8341A109BE0}" srcId="{0508A831-3D21-514C-B564-FE62D95D6007}" destId="{34B39589-145D-7847-A87F-C989DADB90E5}" srcOrd="0" destOrd="0" parTransId="{FFFABD3C-1AB7-234C-A2FB-E45BE8AC8751}" sibTransId="{647DF8DF-89EF-DC45-B6CA-28367340A068}"/>
    <dgm:cxn modelId="{99BBA235-0CAE-F842-9531-A125F9B63ABE}" srcId="{34B39589-145D-7847-A87F-C989DADB90E5}" destId="{8AFA27F8-0AD7-2D44-8D30-872AE3EB75F0}" srcOrd="1" destOrd="0" parTransId="{126A3186-CA4E-DD44-A117-563B4858E75D}" sibTransId="{C5DB7071-43BC-AD45-8729-E301B2EFB162}"/>
    <dgm:cxn modelId="{3258F68C-93A7-3F46-82D0-9F842E4F68FE}" type="presOf" srcId="{34B39589-145D-7847-A87F-C989DADB90E5}" destId="{45EB9D7D-2466-BA48-9D38-B55E278D4357}" srcOrd="0" destOrd="0" presId="urn:microsoft.com/office/officeart/2005/8/layout/orgChart1"/>
    <dgm:cxn modelId="{980BABA3-7B43-C24E-AC61-9097D2BA222F}" srcId="{34B39589-145D-7847-A87F-C989DADB90E5}" destId="{A78A408C-664B-8043-9AEA-DD3363D07B7A}" srcOrd="0" destOrd="0" parTransId="{0A0F42B1-9F56-7E4F-97FC-F6B24678C751}" sibTransId="{358B0B9C-AB43-6242-933E-DC8F999933E4}"/>
    <dgm:cxn modelId="{5F58E3B7-5FB9-5045-8FAB-A2ABFB9397F9}" type="presOf" srcId="{8AFA27F8-0AD7-2D44-8D30-872AE3EB75F0}" destId="{45D8E025-759A-7E4F-8DBC-74FFCCB3C68B}" srcOrd="1" destOrd="0" presId="urn:microsoft.com/office/officeart/2005/8/layout/orgChart1"/>
    <dgm:cxn modelId="{B521C5CB-9074-894D-8FF7-DA4CFFDC7DF3}" type="presOf" srcId="{0508A831-3D21-514C-B564-FE62D95D6007}" destId="{1D31846D-3483-0444-B428-DE89B96E66C1}" srcOrd="0" destOrd="0" presId="urn:microsoft.com/office/officeart/2005/8/layout/orgChart1"/>
    <dgm:cxn modelId="{725F24D7-12DC-064A-8083-9BEC9F92954A}" type="presOf" srcId="{34B39589-145D-7847-A87F-C989DADB90E5}" destId="{A3EC75C9-C306-7E43-91A6-9786617BDEE1}" srcOrd="1" destOrd="0" presId="urn:microsoft.com/office/officeart/2005/8/layout/orgChart1"/>
    <dgm:cxn modelId="{5A55E7DE-9E8C-7B4F-AA88-C7BC33A7D526}" type="presOf" srcId="{126A3186-CA4E-DD44-A117-563B4858E75D}" destId="{AFDE07E1-AB3A-5943-B13D-B43A8DEF2288}" srcOrd="0" destOrd="0" presId="urn:microsoft.com/office/officeart/2005/8/layout/orgChart1"/>
    <dgm:cxn modelId="{C1A7D1F4-575F-184B-A787-223063E84B50}" type="presOf" srcId="{0A0F42B1-9F56-7E4F-97FC-F6B24678C751}" destId="{978C243F-DD5A-5245-A7B1-5DA86D877427}" srcOrd="0" destOrd="0" presId="urn:microsoft.com/office/officeart/2005/8/layout/orgChart1"/>
    <dgm:cxn modelId="{BE2030FE-0954-C04E-9D4F-71D6693B17DB}" type="presOf" srcId="{8AFA27F8-0AD7-2D44-8D30-872AE3EB75F0}" destId="{577BD080-80E5-084D-A90E-412FB3B768F8}" srcOrd="0" destOrd="0" presId="urn:microsoft.com/office/officeart/2005/8/layout/orgChart1"/>
    <dgm:cxn modelId="{150C5D8F-7E4F-7A4F-840F-BF821A084613}" type="presParOf" srcId="{1D31846D-3483-0444-B428-DE89B96E66C1}" destId="{861C2026-4428-DD45-A443-C20028B8AEC8}" srcOrd="0" destOrd="0" presId="urn:microsoft.com/office/officeart/2005/8/layout/orgChart1"/>
    <dgm:cxn modelId="{B018D64A-178A-5246-AA8F-E9D9B8FF9F60}" type="presParOf" srcId="{861C2026-4428-DD45-A443-C20028B8AEC8}" destId="{3E2C1E9D-7099-314F-BE4C-10F20AEEC62F}" srcOrd="0" destOrd="0" presId="urn:microsoft.com/office/officeart/2005/8/layout/orgChart1"/>
    <dgm:cxn modelId="{289D874C-8951-044B-B141-2C3C8713DF00}" type="presParOf" srcId="{3E2C1E9D-7099-314F-BE4C-10F20AEEC62F}" destId="{45EB9D7D-2466-BA48-9D38-B55E278D4357}" srcOrd="0" destOrd="0" presId="urn:microsoft.com/office/officeart/2005/8/layout/orgChart1"/>
    <dgm:cxn modelId="{DEB2FC65-FB05-7D40-A007-C8EE4BFC0090}" type="presParOf" srcId="{3E2C1E9D-7099-314F-BE4C-10F20AEEC62F}" destId="{A3EC75C9-C306-7E43-91A6-9786617BDEE1}" srcOrd="1" destOrd="0" presId="urn:microsoft.com/office/officeart/2005/8/layout/orgChart1"/>
    <dgm:cxn modelId="{5ED26CFC-0894-7844-8C82-BCBF91D6BA82}" type="presParOf" srcId="{861C2026-4428-DD45-A443-C20028B8AEC8}" destId="{232B8DC6-7763-2C4E-99E0-FD27FAF9524A}" srcOrd="1" destOrd="0" presId="urn:microsoft.com/office/officeart/2005/8/layout/orgChart1"/>
    <dgm:cxn modelId="{4A184196-AE8F-614B-A066-DF68671EBF7B}" type="presParOf" srcId="{232B8DC6-7763-2C4E-99E0-FD27FAF9524A}" destId="{978C243F-DD5A-5245-A7B1-5DA86D877427}" srcOrd="0" destOrd="0" presId="urn:microsoft.com/office/officeart/2005/8/layout/orgChart1"/>
    <dgm:cxn modelId="{9A41017A-5027-2A41-82D8-F9AD60DA8539}" type="presParOf" srcId="{232B8DC6-7763-2C4E-99E0-FD27FAF9524A}" destId="{95BCEE35-B9AA-6C48-A001-D0DA987ADC36}" srcOrd="1" destOrd="0" presId="urn:microsoft.com/office/officeart/2005/8/layout/orgChart1"/>
    <dgm:cxn modelId="{A5DC4FE9-A365-3046-B657-C2A10F4CD970}" type="presParOf" srcId="{95BCEE35-B9AA-6C48-A001-D0DA987ADC36}" destId="{7ACA7070-3643-7F4A-95CE-2CE9AF405D67}" srcOrd="0" destOrd="0" presId="urn:microsoft.com/office/officeart/2005/8/layout/orgChart1"/>
    <dgm:cxn modelId="{A82388D3-86F1-BC44-B56D-9F657813336B}" type="presParOf" srcId="{7ACA7070-3643-7F4A-95CE-2CE9AF405D67}" destId="{C254E137-6D29-654A-8F15-07089408B6E7}" srcOrd="0" destOrd="0" presId="urn:microsoft.com/office/officeart/2005/8/layout/orgChart1"/>
    <dgm:cxn modelId="{3645B0C9-86E7-484F-A445-DEFDCEB0F828}" type="presParOf" srcId="{7ACA7070-3643-7F4A-95CE-2CE9AF405D67}" destId="{FF8FC55F-D848-7242-A54D-D085C3CAD5A0}" srcOrd="1" destOrd="0" presId="urn:microsoft.com/office/officeart/2005/8/layout/orgChart1"/>
    <dgm:cxn modelId="{94DE65A2-F3FC-5E4A-9B74-D4E0D8B82D8F}" type="presParOf" srcId="{95BCEE35-B9AA-6C48-A001-D0DA987ADC36}" destId="{E61D0E90-6D67-B449-8941-81C425B647B4}" srcOrd="1" destOrd="0" presId="urn:microsoft.com/office/officeart/2005/8/layout/orgChart1"/>
    <dgm:cxn modelId="{BBD9CF7D-1BF0-454A-9666-455096063808}" type="presParOf" srcId="{95BCEE35-B9AA-6C48-A001-D0DA987ADC36}" destId="{F78132EF-AC0B-7F4C-9349-B531EC7FB603}" srcOrd="2" destOrd="0" presId="urn:microsoft.com/office/officeart/2005/8/layout/orgChart1"/>
    <dgm:cxn modelId="{A67413ED-B94E-B249-BC16-6BF7E93FD97D}" type="presParOf" srcId="{232B8DC6-7763-2C4E-99E0-FD27FAF9524A}" destId="{AFDE07E1-AB3A-5943-B13D-B43A8DEF2288}" srcOrd="2" destOrd="0" presId="urn:microsoft.com/office/officeart/2005/8/layout/orgChart1"/>
    <dgm:cxn modelId="{8783163C-7D3A-7549-AAB7-C5E78DD3D593}" type="presParOf" srcId="{232B8DC6-7763-2C4E-99E0-FD27FAF9524A}" destId="{1FB4B44D-FFD4-8348-905D-CD73BB51CA8E}" srcOrd="3" destOrd="0" presId="urn:microsoft.com/office/officeart/2005/8/layout/orgChart1"/>
    <dgm:cxn modelId="{9D02ADB0-1B04-2647-A1A9-8DA0C4F5C780}" type="presParOf" srcId="{1FB4B44D-FFD4-8348-905D-CD73BB51CA8E}" destId="{3F60D9FC-36BD-3547-ACB2-7478257E27D8}" srcOrd="0" destOrd="0" presId="urn:microsoft.com/office/officeart/2005/8/layout/orgChart1"/>
    <dgm:cxn modelId="{2C398683-4010-BC46-8621-075C619AFFB7}" type="presParOf" srcId="{3F60D9FC-36BD-3547-ACB2-7478257E27D8}" destId="{577BD080-80E5-084D-A90E-412FB3B768F8}" srcOrd="0" destOrd="0" presId="urn:microsoft.com/office/officeart/2005/8/layout/orgChart1"/>
    <dgm:cxn modelId="{13ABB765-805E-874C-ABD7-E7EB4C23BB2B}" type="presParOf" srcId="{3F60D9FC-36BD-3547-ACB2-7478257E27D8}" destId="{45D8E025-759A-7E4F-8DBC-74FFCCB3C68B}" srcOrd="1" destOrd="0" presId="urn:microsoft.com/office/officeart/2005/8/layout/orgChart1"/>
    <dgm:cxn modelId="{59C52CC5-32F5-5541-823F-AC5654AA8355}" type="presParOf" srcId="{1FB4B44D-FFD4-8348-905D-CD73BB51CA8E}" destId="{2423460D-9498-E44C-ACEF-16D601FFBD6F}" srcOrd="1" destOrd="0" presId="urn:microsoft.com/office/officeart/2005/8/layout/orgChart1"/>
    <dgm:cxn modelId="{FD16DE4D-8FBA-894B-A447-4E27E312F779}" type="presParOf" srcId="{1FB4B44D-FFD4-8348-905D-CD73BB51CA8E}" destId="{F697194F-F76E-5E49-989E-A1B723E93922}" srcOrd="2" destOrd="0" presId="urn:microsoft.com/office/officeart/2005/8/layout/orgChart1"/>
    <dgm:cxn modelId="{AE7BB312-D1C5-1C47-B3F6-BE319C4F33A5}" type="presParOf" srcId="{861C2026-4428-DD45-A443-C20028B8AEC8}" destId="{BBBFA859-7766-4A40-8C5E-0CCEF8892E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41787E-474A-C542-8BA1-68DD492B7E4A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08D1954-AFEA-C847-A525-96636E6C0CCC}">
      <dgm:prSet/>
      <dgm:spPr/>
      <dgm:t>
        <a:bodyPr/>
        <a:lstStyle/>
        <a:p>
          <a:pPr rtl="0"/>
          <a:r>
            <a:rPr kumimoji="1" lang="zh-CN" altLang="en-US" dirty="0"/>
            <a:t>基础知识</a:t>
          </a:r>
          <a:endParaRPr lang="zh-CN" altLang="en-US" dirty="0"/>
        </a:p>
      </dgm:t>
    </dgm:pt>
    <dgm:pt modelId="{923F3A06-0D57-DB4B-976E-BBB6B2E10491}" type="parTrans" cxnId="{25375CCC-09B2-A44E-93A0-BAE223C811AA}">
      <dgm:prSet/>
      <dgm:spPr/>
      <dgm:t>
        <a:bodyPr/>
        <a:lstStyle/>
        <a:p>
          <a:endParaRPr lang="zh-CN" altLang="en-US"/>
        </a:p>
      </dgm:t>
    </dgm:pt>
    <dgm:pt modelId="{FD758230-AAF0-7F45-BD48-4B034EE52D59}" type="sibTrans" cxnId="{25375CCC-09B2-A44E-93A0-BAE223C811AA}">
      <dgm:prSet/>
      <dgm:spPr/>
      <dgm:t>
        <a:bodyPr/>
        <a:lstStyle/>
        <a:p>
          <a:endParaRPr lang="zh-CN" altLang="en-US" b="0" i="0">
            <a:latin typeface="Microsoft YaHei" charset="0"/>
            <a:ea typeface="Microsoft YaHei" charset="0"/>
            <a:cs typeface="Microsoft YaHei" charset="0"/>
          </a:endParaRPr>
        </a:p>
      </dgm:t>
    </dgm:pt>
    <dgm:pt modelId="{91A91FBB-4B27-2A41-BCF2-2AF7749BCDA3}">
      <dgm:prSet/>
      <dgm:spPr/>
      <dgm:t>
        <a:bodyPr/>
        <a:lstStyle/>
        <a:p>
          <a:pPr rtl="0"/>
          <a:r>
            <a:rPr kumimoji="1" lang="zh-CN" altLang="en-US" b="0" i="0">
              <a:latin typeface="Microsoft YaHei" charset="0"/>
              <a:ea typeface="Microsoft YaHei" charset="0"/>
              <a:cs typeface="Microsoft YaHei" charset="0"/>
            </a:rPr>
            <a:t>控制结构</a:t>
          </a:r>
          <a:endParaRPr lang="zh-CN" altLang="en-US" b="0" i="0">
            <a:latin typeface="Microsoft YaHei" charset="0"/>
            <a:ea typeface="Microsoft YaHei" charset="0"/>
            <a:cs typeface="Microsoft YaHei" charset="0"/>
          </a:endParaRPr>
        </a:p>
      </dgm:t>
    </dgm:pt>
    <dgm:pt modelId="{EDEF86C7-E591-E84B-9462-FFE4040DA952}" type="parTrans" cxnId="{E80A2606-D113-6848-9252-B4B09C0A62CD}">
      <dgm:prSet/>
      <dgm:spPr/>
      <dgm:t>
        <a:bodyPr/>
        <a:lstStyle/>
        <a:p>
          <a:endParaRPr lang="zh-CN" altLang="en-US"/>
        </a:p>
      </dgm:t>
    </dgm:pt>
    <dgm:pt modelId="{5686777F-85D6-394C-B9D5-5DE30338D4DC}" type="sibTrans" cxnId="{E80A2606-D113-6848-9252-B4B09C0A62CD}">
      <dgm:prSet/>
      <dgm:spPr/>
      <dgm:t>
        <a:bodyPr/>
        <a:lstStyle/>
        <a:p>
          <a:endParaRPr lang="zh-CN" altLang="en-US" b="0" i="0">
            <a:latin typeface="Microsoft YaHei" charset="0"/>
            <a:ea typeface="Microsoft YaHei" charset="0"/>
            <a:cs typeface="Microsoft YaHei" charset="0"/>
          </a:endParaRPr>
        </a:p>
      </dgm:t>
    </dgm:pt>
    <dgm:pt modelId="{9B6B33CD-70F6-BB43-974C-C90E5FBF1DF9}">
      <dgm:prSet/>
      <dgm:spPr/>
      <dgm:t>
        <a:bodyPr/>
        <a:lstStyle/>
        <a:p>
          <a:pPr rtl="0"/>
          <a:r>
            <a:rPr kumimoji="1" lang="zh-CN" altLang="en-US" b="0" i="0">
              <a:latin typeface="Microsoft YaHei" charset="0"/>
              <a:ea typeface="Microsoft YaHei" charset="0"/>
              <a:cs typeface="Microsoft YaHei" charset="0"/>
            </a:rPr>
            <a:t>函数</a:t>
          </a:r>
          <a:endParaRPr lang="zh-CN" altLang="en-US" b="0" i="0">
            <a:latin typeface="Microsoft YaHei" charset="0"/>
            <a:ea typeface="Microsoft YaHei" charset="0"/>
            <a:cs typeface="Microsoft YaHei" charset="0"/>
          </a:endParaRPr>
        </a:p>
      </dgm:t>
    </dgm:pt>
    <dgm:pt modelId="{DCBCCFBD-8F7B-8C43-A7AF-1308DFAE8A73}" type="parTrans" cxnId="{8CB653E6-9424-E249-9CF1-6F590F79FC1F}">
      <dgm:prSet/>
      <dgm:spPr/>
      <dgm:t>
        <a:bodyPr/>
        <a:lstStyle/>
        <a:p>
          <a:endParaRPr lang="zh-CN" altLang="en-US"/>
        </a:p>
      </dgm:t>
    </dgm:pt>
    <dgm:pt modelId="{584B3B74-A820-534F-AB57-A30FABF40D5A}" type="sibTrans" cxnId="{8CB653E6-9424-E249-9CF1-6F590F79FC1F}">
      <dgm:prSet/>
      <dgm:spPr/>
      <dgm:t>
        <a:bodyPr/>
        <a:lstStyle/>
        <a:p>
          <a:endParaRPr lang="zh-CN" altLang="en-US" b="0" i="0">
            <a:latin typeface="Microsoft YaHei" charset="0"/>
            <a:ea typeface="Microsoft YaHei" charset="0"/>
            <a:cs typeface="Microsoft YaHei" charset="0"/>
          </a:endParaRPr>
        </a:p>
      </dgm:t>
    </dgm:pt>
    <dgm:pt modelId="{42B12E28-D3F8-2142-80FC-F9804FC204C8}">
      <dgm:prSet/>
      <dgm:spPr/>
      <dgm:t>
        <a:bodyPr/>
        <a:lstStyle/>
        <a:p>
          <a:pPr rtl="0"/>
          <a:r>
            <a:rPr kumimoji="1" lang="zh-CN" altLang="en-US" b="0" i="0">
              <a:latin typeface="Microsoft YaHei" charset="0"/>
              <a:ea typeface="Microsoft YaHei" charset="0"/>
              <a:cs typeface="Microsoft YaHei" charset="0"/>
            </a:rPr>
            <a:t>数组</a:t>
          </a:r>
          <a:endParaRPr lang="zh-CN" altLang="en-US" b="0" i="0">
            <a:latin typeface="Microsoft YaHei" charset="0"/>
            <a:ea typeface="Microsoft YaHei" charset="0"/>
            <a:cs typeface="Microsoft YaHei" charset="0"/>
          </a:endParaRPr>
        </a:p>
      </dgm:t>
    </dgm:pt>
    <dgm:pt modelId="{541D5C43-1A58-6C4B-BDEA-498ECEF9BAF7}" type="parTrans" cxnId="{61FCCD7E-FD02-3A49-AD1A-14F031651F11}">
      <dgm:prSet/>
      <dgm:spPr/>
      <dgm:t>
        <a:bodyPr/>
        <a:lstStyle/>
        <a:p>
          <a:endParaRPr lang="zh-CN" altLang="en-US"/>
        </a:p>
      </dgm:t>
    </dgm:pt>
    <dgm:pt modelId="{4F109C35-BE8F-8747-BEDC-99489EB79320}" type="sibTrans" cxnId="{61FCCD7E-FD02-3A49-AD1A-14F031651F11}">
      <dgm:prSet/>
      <dgm:spPr/>
      <dgm:t>
        <a:bodyPr/>
        <a:lstStyle/>
        <a:p>
          <a:endParaRPr lang="zh-CN" altLang="en-US" b="0" i="0">
            <a:latin typeface="Microsoft YaHei" charset="0"/>
            <a:ea typeface="Microsoft YaHei" charset="0"/>
            <a:cs typeface="Microsoft YaHei" charset="0"/>
          </a:endParaRPr>
        </a:p>
      </dgm:t>
    </dgm:pt>
    <dgm:pt modelId="{46169F6B-795E-6541-95E5-F72B3B9967B8}">
      <dgm:prSet/>
      <dgm:spPr/>
      <dgm:t>
        <a:bodyPr/>
        <a:lstStyle/>
        <a:p>
          <a:pPr rtl="0"/>
          <a:r>
            <a:rPr kumimoji="1" lang="zh-CN" altLang="en-US" b="0" i="0">
              <a:latin typeface="Microsoft YaHei" charset="0"/>
              <a:ea typeface="Microsoft YaHei" charset="0"/>
              <a:cs typeface="Microsoft YaHei" charset="0"/>
            </a:rPr>
            <a:t>指针</a:t>
          </a:r>
          <a:endParaRPr lang="zh-CN" altLang="en-US" b="0" i="0">
            <a:latin typeface="Microsoft YaHei" charset="0"/>
            <a:ea typeface="Microsoft YaHei" charset="0"/>
            <a:cs typeface="Microsoft YaHei" charset="0"/>
          </a:endParaRPr>
        </a:p>
      </dgm:t>
    </dgm:pt>
    <dgm:pt modelId="{C8E2B74B-3419-2F49-97D0-1E89BE3D3292}" type="parTrans" cxnId="{6EA004FE-5894-0342-884E-711030D98378}">
      <dgm:prSet/>
      <dgm:spPr/>
      <dgm:t>
        <a:bodyPr/>
        <a:lstStyle/>
        <a:p>
          <a:endParaRPr lang="zh-CN" altLang="en-US"/>
        </a:p>
      </dgm:t>
    </dgm:pt>
    <dgm:pt modelId="{82F14377-8F85-2746-ABED-3FC5232727D6}" type="sibTrans" cxnId="{6EA004FE-5894-0342-884E-711030D98378}">
      <dgm:prSet/>
      <dgm:spPr/>
      <dgm:t>
        <a:bodyPr/>
        <a:lstStyle/>
        <a:p>
          <a:endParaRPr lang="zh-CN" altLang="en-US" b="0" i="0">
            <a:latin typeface="Microsoft YaHei" charset="0"/>
            <a:ea typeface="Microsoft YaHei" charset="0"/>
            <a:cs typeface="Microsoft YaHei" charset="0"/>
          </a:endParaRPr>
        </a:p>
      </dgm:t>
    </dgm:pt>
    <dgm:pt modelId="{A22683CA-479E-FA4F-8E19-27B5D5EA0C0D}" type="pres">
      <dgm:prSet presAssocID="{6241787E-474A-C542-8BA1-68DD492B7E4A}" presName="cycle" presStyleCnt="0">
        <dgm:presLayoutVars>
          <dgm:dir/>
          <dgm:resizeHandles val="exact"/>
        </dgm:presLayoutVars>
      </dgm:prSet>
      <dgm:spPr/>
    </dgm:pt>
    <dgm:pt modelId="{3ACD70CC-4303-2649-AF71-CDF4B9BE796C}" type="pres">
      <dgm:prSet presAssocID="{408D1954-AFEA-C847-A525-96636E6C0CCC}" presName="node" presStyleLbl="node1" presStyleIdx="0" presStyleCnt="5">
        <dgm:presLayoutVars>
          <dgm:bulletEnabled val="1"/>
        </dgm:presLayoutVars>
      </dgm:prSet>
      <dgm:spPr/>
    </dgm:pt>
    <dgm:pt modelId="{892AEBF2-26A9-464C-ADFD-FBA7E5DBD4C8}" type="pres">
      <dgm:prSet presAssocID="{FD758230-AAF0-7F45-BD48-4B034EE52D59}" presName="sibTrans" presStyleLbl="sibTrans2D1" presStyleIdx="0" presStyleCnt="5"/>
      <dgm:spPr/>
    </dgm:pt>
    <dgm:pt modelId="{38C16C4E-70AB-1E4A-92E0-09A8DAA7A808}" type="pres">
      <dgm:prSet presAssocID="{FD758230-AAF0-7F45-BD48-4B034EE52D59}" presName="connectorText" presStyleLbl="sibTrans2D1" presStyleIdx="0" presStyleCnt="5"/>
      <dgm:spPr/>
    </dgm:pt>
    <dgm:pt modelId="{73C01BAA-694A-124B-A11B-BCD0D35496E6}" type="pres">
      <dgm:prSet presAssocID="{91A91FBB-4B27-2A41-BCF2-2AF7749BCDA3}" presName="node" presStyleLbl="node1" presStyleIdx="1" presStyleCnt="5">
        <dgm:presLayoutVars>
          <dgm:bulletEnabled val="1"/>
        </dgm:presLayoutVars>
      </dgm:prSet>
      <dgm:spPr/>
    </dgm:pt>
    <dgm:pt modelId="{7FF4EDBB-E88E-C44B-A350-E46688C71907}" type="pres">
      <dgm:prSet presAssocID="{5686777F-85D6-394C-B9D5-5DE30338D4DC}" presName="sibTrans" presStyleLbl="sibTrans2D1" presStyleIdx="1" presStyleCnt="5"/>
      <dgm:spPr/>
    </dgm:pt>
    <dgm:pt modelId="{9F730C24-D2A4-C74F-AD8D-9C68892336B7}" type="pres">
      <dgm:prSet presAssocID="{5686777F-85D6-394C-B9D5-5DE30338D4DC}" presName="connectorText" presStyleLbl="sibTrans2D1" presStyleIdx="1" presStyleCnt="5"/>
      <dgm:spPr/>
    </dgm:pt>
    <dgm:pt modelId="{0632FC20-0B98-8149-9101-F261E687A745}" type="pres">
      <dgm:prSet presAssocID="{9B6B33CD-70F6-BB43-974C-C90E5FBF1DF9}" presName="node" presStyleLbl="node1" presStyleIdx="2" presStyleCnt="5">
        <dgm:presLayoutVars>
          <dgm:bulletEnabled val="1"/>
        </dgm:presLayoutVars>
      </dgm:prSet>
      <dgm:spPr/>
    </dgm:pt>
    <dgm:pt modelId="{DB1BC5F7-B767-DB4A-8AFD-7786A9579666}" type="pres">
      <dgm:prSet presAssocID="{584B3B74-A820-534F-AB57-A30FABF40D5A}" presName="sibTrans" presStyleLbl="sibTrans2D1" presStyleIdx="2" presStyleCnt="5"/>
      <dgm:spPr/>
    </dgm:pt>
    <dgm:pt modelId="{7EE689D5-3185-E045-85E4-8B851908A06D}" type="pres">
      <dgm:prSet presAssocID="{584B3B74-A820-534F-AB57-A30FABF40D5A}" presName="connectorText" presStyleLbl="sibTrans2D1" presStyleIdx="2" presStyleCnt="5"/>
      <dgm:spPr/>
    </dgm:pt>
    <dgm:pt modelId="{DA9A7A3F-38E4-AC46-85E9-52EB06BE2AF1}" type="pres">
      <dgm:prSet presAssocID="{42B12E28-D3F8-2142-80FC-F9804FC204C8}" presName="node" presStyleLbl="node1" presStyleIdx="3" presStyleCnt="5">
        <dgm:presLayoutVars>
          <dgm:bulletEnabled val="1"/>
        </dgm:presLayoutVars>
      </dgm:prSet>
      <dgm:spPr/>
    </dgm:pt>
    <dgm:pt modelId="{6A1B378A-6875-F041-A6BB-ECC58C6483B9}" type="pres">
      <dgm:prSet presAssocID="{4F109C35-BE8F-8747-BEDC-99489EB79320}" presName="sibTrans" presStyleLbl="sibTrans2D1" presStyleIdx="3" presStyleCnt="5"/>
      <dgm:spPr/>
    </dgm:pt>
    <dgm:pt modelId="{FAF0EB5B-C559-2348-8156-775298DE6BDF}" type="pres">
      <dgm:prSet presAssocID="{4F109C35-BE8F-8747-BEDC-99489EB79320}" presName="connectorText" presStyleLbl="sibTrans2D1" presStyleIdx="3" presStyleCnt="5"/>
      <dgm:spPr/>
    </dgm:pt>
    <dgm:pt modelId="{CF0E09AC-781B-5141-A670-0228D6B33D6A}" type="pres">
      <dgm:prSet presAssocID="{46169F6B-795E-6541-95E5-F72B3B9967B8}" presName="node" presStyleLbl="node1" presStyleIdx="4" presStyleCnt="5">
        <dgm:presLayoutVars>
          <dgm:bulletEnabled val="1"/>
        </dgm:presLayoutVars>
      </dgm:prSet>
      <dgm:spPr/>
    </dgm:pt>
    <dgm:pt modelId="{0D7A2F23-BFB0-8540-89FA-24991F6CC8B1}" type="pres">
      <dgm:prSet presAssocID="{82F14377-8F85-2746-ABED-3FC5232727D6}" presName="sibTrans" presStyleLbl="sibTrans2D1" presStyleIdx="4" presStyleCnt="5"/>
      <dgm:spPr/>
    </dgm:pt>
    <dgm:pt modelId="{08ED6CDF-76DB-7B41-8377-6BD1F4D2588B}" type="pres">
      <dgm:prSet presAssocID="{82F14377-8F85-2746-ABED-3FC5232727D6}" presName="connectorText" presStyleLbl="sibTrans2D1" presStyleIdx="4" presStyleCnt="5"/>
      <dgm:spPr/>
    </dgm:pt>
  </dgm:ptLst>
  <dgm:cxnLst>
    <dgm:cxn modelId="{E80A2606-D113-6848-9252-B4B09C0A62CD}" srcId="{6241787E-474A-C542-8BA1-68DD492B7E4A}" destId="{91A91FBB-4B27-2A41-BCF2-2AF7749BCDA3}" srcOrd="1" destOrd="0" parTransId="{EDEF86C7-E591-E84B-9462-FFE4040DA952}" sibTransId="{5686777F-85D6-394C-B9D5-5DE30338D4DC}"/>
    <dgm:cxn modelId="{0EA91A1A-C646-7F47-A804-600146918308}" type="presOf" srcId="{584B3B74-A820-534F-AB57-A30FABF40D5A}" destId="{7EE689D5-3185-E045-85E4-8B851908A06D}" srcOrd="1" destOrd="0" presId="urn:microsoft.com/office/officeart/2005/8/layout/cycle2"/>
    <dgm:cxn modelId="{94386F1F-4688-1945-9C35-413AF9260500}" type="presOf" srcId="{91A91FBB-4B27-2A41-BCF2-2AF7749BCDA3}" destId="{73C01BAA-694A-124B-A11B-BCD0D35496E6}" srcOrd="0" destOrd="0" presId="urn:microsoft.com/office/officeart/2005/8/layout/cycle2"/>
    <dgm:cxn modelId="{F6D76123-FFCC-3749-9ADA-61D1451EC8E7}" type="presOf" srcId="{4F109C35-BE8F-8747-BEDC-99489EB79320}" destId="{FAF0EB5B-C559-2348-8156-775298DE6BDF}" srcOrd="1" destOrd="0" presId="urn:microsoft.com/office/officeart/2005/8/layout/cycle2"/>
    <dgm:cxn modelId="{A578EF25-54DC-804A-9BF6-6FA37298D689}" type="presOf" srcId="{5686777F-85D6-394C-B9D5-5DE30338D4DC}" destId="{9F730C24-D2A4-C74F-AD8D-9C68892336B7}" srcOrd="1" destOrd="0" presId="urn:microsoft.com/office/officeart/2005/8/layout/cycle2"/>
    <dgm:cxn modelId="{7700E832-D878-DD40-9742-0B6D667AF4EB}" type="presOf" srcId="{408D1954-AFEA-C847-A525-96636E6C0CCC}" destId="{3ACD70CC-4303-2649-AF71-CDF4B9BE796C}" srcOrd="0" destOrd="0" presId="urn:microsoft.com/office/officeart/2005/8/layout/cycle2"/>
    <dgm:cxn modelId="{6BBD215E-0626-3A42-9752-AD2AB7E40E26}" type="presOf" srcId="{82F14377-8F85-2746-ABED-3FC5232727D6}" destId="{08ED6CDF-76DB-7B41-8377-6BD1F4D2588B}" srcOrd="1" destOrd="0" presId="urn:microsoft.com/office/officeart/2005/8/layout/cycle2"/>
    <dgm:cxn modelId="{261D1662-EAE9-464D-ABF5-E1CEE0525AE3}" type="presOf" srcId="{FD758230-AAF0-7F45-BD48-4B034EE52D59}" destId="{892AEBF2-26A9-464C-ADFD-FBA7E5DBD4C8}" srcOrd="0" destOrd="0" presId="urn:microsoft.com/office/officeart/2005/8/layout/cycle2"/>
    <dgm:cxn modelId="{4D60536D-D1D2-F648-8A0F-30946470F759}" type="presOf" srcId="{46169F6B-795E-6541-95E5-F72B3B9967B8}" destId="{CF0E09AC-781B-5141-A670-0228D6B33D6A}" srcOrd="0" destOrd="0" presId="urn:microsoft.com/office/officeart/2005/8/layout/cycle2"/>
    <dgm:cxn modelId="{61FCCD7E-FD02-3A49-AD1A-14F031651F11}" srcId="{6241787E-474A-C542-8BA1-68DD492B7E4A}" destId="{42B12E28-D3F8-2142-80FC-F9804FC204C8}" srcOrd="3" destOrd="0" parTransId="{541D5C43-1A58-6C4B-BDEA-498ECEF9BAF7}" sibTransId="{4F109C35-BE8F-8747-BEDC-99489EB79320}"/>
    <dgm:cxn modelId="{E86838B0-3CDA-DE48-AC52-EB9F117613CC}" type="presOf" srcId="{FD758230-AAF0-7F45-BD48-4B034EE52D59}" destId="{38C16C4E-70AB-1E4A-92E0-09A8DAA7A808}" srcOrd="1" destOrd="0" presId="urn:microsoft.com/office/officeart/2005/8/layout/cycle2"/>
    <dgm:cxn modelId="{47ABC2BE-7487-BD4B-A275-2D7CB9A195FC}" type="presOf" srcId="{6241787E-474A-C542-8BA1-68DD492B7E4A}" destId="{A22683CA-479E-FA4F-8E19-27B5D5EA0C0D}" srcOrd="0" destOrd="0" presId="urn:microsoft.com/office/officeart/2005/8/layout/cycle2"/>
    <dgm:cxn modelId="{A164A5C6-16F2-3D4F-A007-0F2F10772E83}" type="presOf" srcId="{42B12E28-D3F8-2142-80FC-F9804FC204C8}" destId="{DA9A7A3F-38E4-AC46-85E9-52EB06BE2AF1}" srcOrd="0" destOrd="0" presId="urn:microsoft.com/office/officeart/2005/8/layout/cycle2"/>
    <dgm:cxn modelId="{25375CCC-09B2-A44E-93A0-BAE223C811AA}" srcId="{6241787E-474A-C542-8BA1-68DD492B7E4A}" destId="{408D1954-AFEA-C847-A525-96636E6C0CCC}" srcOrd="0" destOrd="0" parTransId="{923F3A06-0D57-DB4B-976E-BBB6B2E10491}" sibTransId="{FD758230-AAF0-7F45-BD48-4B034EE52D59}"/>
    <dgm:cxn modelId="{B2EE21CD-18D4-3342-803B-E7FD9CDBCF8B}" type="presOf" srcId="{5686777F-85D6-394C-B9D5-5DE30338D4DC}" destId="{7FF4EDBB-E88E-C44B-A350-E46688C71907}" srcOrd="0" destOrd="0" presId="urn:microsoft.com/office/officeart/2005/8/layout/cycle2"/>
    <dgm:cxn modelId="{1C3108CF-C408-C142-8B54-01E736135DCF}" type="presOf" srcId="{4F109C35-BE8F-8747-BEDC-99489EB79320}" destId="{6A1B378A-6875-F041-A6BB-ECC58C6483B9}" srcOrd="0" destOrd="0" presId="urn:microsoft.com/office/officeart/2005/8/layout/cycle2"/>
    <dgm:cxn modelId="{D58721DB-7F9B-3741-B9F1-1376BE3FFD4B}" type="presOf" srcId="{9B6B33CD-70F6-BB43-974C-C90E5FBF1DF9}" destId="{0632FC20-0B98-8149-9101-F261E687A745}" srcOrd="0" destOrd="0" presId="urn:microsoft.com/office/officeart/2005/8/layout/cycle2"/>
    <dgm:cxn modelId="{8CB653E6-9424-E249-9CF1-6F590F79FC1F}" srcId="{6241787E-474A-C542-8BA1-68DD492B7E4A}" destId="{9B6B33CD-70F6-BB43-974C-C90E5FBF1DF9}" srcOrd="2" destOrd="0" parTransId="{DCBCCFBD-8F7B-8C43-A7AF-1308DFAE8A73}" sibTransId="{584B3B74-A820-534F-AB57-A30FABF40D5A}"/>
    <dgm:cxn modelId="{2092A7F2-4321-4B40-977B-201F6CB071A5}" type="presOf" srcId="{584B3B74-A820-534F-AB57-A30FABF40D5A}" destId="{DB1BC5F7-B767-DB4A-8AFD-7786A9579666}" srcOrd="0" destOrd="0" presId="urn:microsoft.com/office/officeart/2005/8/layout/cycle2"/>
    <dgm:cxn modelId="{6EA004FE-5894-0342-884E-711030D98378}" srcId="{6241787E-474A-C542-8BA1-68DD492B7E4A}" destId="{46169F6B-795E-6541-95E5-F72B3B9967B8}" srcOrd="4" destOrd="0" parTransId="{C8E2B74B-3419-2F49-97D0-1E89BE3D3292}" sibTransId="{82F14377-8F85-2746-ABED-3FC5232727D6}"/>
    <dgm:cxn modelId="{BBDCFAFE-AF67-6841-A62B-730B7ECDF309}" type="presOf" srcId="{82F14377-8F85-2746-ABED-3FC5232727D6}" destId="{0D7A2F23-BFB0-8540-89FA-24991F6CC8B1}" srcOrd="0" destOrd="0" presId="urn:microsoft.com/office/officeart/2005/8/layout/cycle2"/>
    <dgm:cxn modelId="{19AB3F62-162C-BE40-AD39-8E5F25657865}" type="presParOf" srcId="{A22683CA-479E-FA4F-8E19-27B5D5EA0C0D}" destId="{3ACD70CC-4303-2649-AF71-CDF4B9BE796C}" srcOrd="0" destOrd="0" presId="urn:microsoft.com/office/officeart/2005/8/layout/cycle2"/>
    <dgm:cxn modelId="{7DC6E16B-CD15-F841-9A73-07882D6F4CF0}" type="presParOf" srcId="{A22683CA-479E-FA4F-8E19-27B5D5EA0C0D}" destId="{892AEBF2-26A9-464C-ADFD-FBA7E5DBD4C8}" srcOrd="1" destOrd="0" presId="urn:microsoft.com/office/officeart/2005/8/layout/cycle2"/>
    <dgm:cxn modelId="{BE275D00-1180-B443-A65E-8D4D1040D041}" type="presParOf" srcId="{892AEBF2-26A9-464C-ADFD-FBA7E5DBD4C8}" destId="{38C16C4E-70AB-1E4A-92E0-09A8DAA7A808}" srcOrd="0" destOrd="0" presId="urn:microsoft.com/office/officeart/2005/8/layout/cycle2"/>
    <dgm:cxn modelId="{B4325D4F-E6A8-AF40-B211-9D6B5BD6E441}" type="presParOf" srcId="{A22683CA-479E-FA4F-8E19-27B5D5EA0C0D}" destId="{73C01BAA-694A-124B-A11B-BCD0D35496E6}" srcOrd="2" destOrd="0" presId="urn:microsoft.com/office/officeart/2005/8/layout/cycle2"/>
    <dgm:cxn modelId="{BB5C44AA-973B-BF46-B4D8-CDA436B016F4}" type="presParOf" srcId="{A22683CA-479E-FA4F-8E19-27B5D5EA0C0D}" destId="{7FF4EDBB-E88E-C44B-A350-E46688C71907}" srcOrd="3" destOrd="0" presId="urn:microsoft.com/office/officeart/2005/8/layout/cycle2"/>
    <dgm:cxn modelId="{C33AA99C-6DD1-CE4E-8AA6-A24D73DB13E8}" type="presParOf" srcId="{7FF4EDBB-E88E-C44B-A350-E46688C71907}" destId="{9F730C24-D2A4-C74F-AD8D-9C68892336B7}" srcOrd="0" destOrd="0" presId="urn:microsoft.com/office/officeart/2005/8/layout/cycle2"/>
    <dgm:cxn modelId="{46D431E7-E367-EF44-8909-FC1D6BE410E8}" type="presParOf" srcId="{A22683CA-479E-FA4F-8E19-27B5D5EA0C0D}" destId="{0632FC20-0B98-8149-9101-F261E687A745}" srcOrd="4" destOrd="0" presId="urn:microsoft.com/office/officeart/2005/8/layout/cycle2"/>
    <dgm:cxn modelId="{26738040-4079-A84B-B929-D192C558C33A}" type="presParOf" srcId="{A22683CA-479E-FA4F-8E19-27B5D5EA0C0D}" destId="{DB1BC5F7-B767-DB4A-8AFD-7786A9579666}" srcOrd="5" destOrd="0" presId="urn:microsoft.com/office/officeart/2005/8/layout/cycle2"/>
    <dgm:cxn modelId="{10EE246D-0C2F-2D46-A70E-0B5AE3FB4A0A}" type="presParOf" srcId="{DB1BC5F7-B767-DB4A-8AFD-7786A9579666}" destId="{7EE689D5-3185-E045-85E4-8B851908A06D}" srcOrd="0" destOrd="0" presId="urn:microsoft.com/office/officeart/2005/8/layout/cycle2"/>
    <dgm:cxn modelId="{9AB68683-48D7-084D-B92C-1F65684AAFE6}" type="presParOf" srcId="{A22683CA-479E-FA4F-8E19-27B5D5EA0C0D}" destId="{DA9A7A3F-38E4-AC46-85E9-52EB06BE2AF1}" srcOrd="6" destOrd="0" presId="urn:microsoft.com/office/officeart/2005/8/layout/cycle2"/>
    <dgm:cxn modelId="{2946B81E-7861-734B-8BD0-805DC3C2E775}" type="presParOf" srcId="{A22683CA-479E-FA4F-8E19-27B5D5EA0C0D}" destId="{6A1B378A-6875-F041-A6BB-ECC58C6483B9}" srcOrd="7" destOrd="0" presId="urn:microsoft.com/office/officeart/2005/8/layout/cycle2"/>
    <dgm:cxn modelId="{303A8904-B12D-2247-93DD-2F0CBDEDA1F9}" type="presParOf" srcId="{6A1B378A-6875-F041-A6BB-ECC58C6483B9}" destId="{FAF0EB5B-C559-2348-8156-775298DE6BDF}" srcOrd="0" destOrd="0" presId="urn:microsoft.com/office/officeart/2005/8/layout/cycle2"/>
    <dgm:cxn modelId="{5DAF86D8-852F-5145-9DFB-C819994D29BB}" type="presParOf" srcId="{A22683CA-479E-FA4F-8E19-27B5D5EA0C0D}" destId="{CF0E09AC-781B-5141-A670-0228D6B33D6A}" srcOrd="8" destOrd="0" presId="urn:microsoft.com/office/officeart/2005/8/layout/cycle2"/>
    <dgm:cxn modelId="{B57A3DBA-13B5-6F44-83E4-934DB3790701}" type="presParOf" srcId="{A22683CA-479E-FA4F-8E19-27B5D5EA0C0D}" destId="{0D7A2F23-BFB0-8540-89FA-24991F6CC8B1}" srcOrd="9" destOrd="0" presId="urn:microsoft.com/office/officeart/2005/8/layout/cycle2"/>
    <dgm:cxn modelId="{30A3C564-72B2-7E46-9F12-6D03061DF130}" type="presParOf" srcId="{0D7A2F23-BFB0-8540-89FA-24991F6CC8B1}" destId="{08ED6CDF-76DB-7B41-8377-6BD1F4D2588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42396-7F76-7142-8135-2064BBCEC722}">
      <dsp:nvSpPr>
        <dsp:cNvPr id="0" name=""/>
        <dsp:cNvSpPr/>
      </dsp:nvSpPr>
      <dsp:spPr>
        <a:xfrm>
          <a:off x="0" y="58218"/>
          <a:ext cx="9621085" cy="972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3100" b="0" i="0" kern="1200" dirty="0">
              <a:latin typeface="Microsoft YaHei" charset="0"/>
              <a:ea typeface="Microsoft YaHei" charset="0"/>
              <a:cs typeface="Microsoft YaHei" charset="0"/>
            </a:rPr>
            <a:t>1</a:t>
          </a:r>
          <a:r>
            <a:rPr kumimoji="1" lang="zh-CN" altLang="en-US" sz="3100" b="0" i="0" kern="1200" dirty="0">
              <a:latin typeface="Microsoft YaHei" charset="0"/>
              <a:ea typeface="Microsoft YaHei" charset="0"/>
              <a:cs typeface="Microsoft YaHei" charset="0"/>
            </a:rPr>
            <a:t>、细致梳理知识点</a:t>
          </a:r>
          <a:endParaRPr lang="zh-CN" altLang="en-US" sz="3100" b="0" i="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7473" y="105691"/>
        <a:ext cx="9526139" cy="877543"/>
      </dsp:txXfrm>
    </dsp:sp>
    <dsp:sp modelId="{36E4F6E4-BC40-304C-971C-A8CA6B0FC972}">
      <dsp:nvSpPr>
        <dsp:cNvPr id="0" name=""/>
        <dsp:cNvSpPr/>
      </dsp:nvSpPr>
      <dsp:spPr>
        <a:xfrm>
          <a:off x="0" y="1119987"/>
          <a:ext cx="9621085" cy="972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3100" b="0" i="0" kern="1200" dirty="0">
              <a:latin typeface="Microsoft YaHei" charset="0"/>
              <a:ea typeface="Microsoft YaHei" charset="0"/>
              <a:cs typeface="Microsoft YaHei" charset="0"/>
            </a:rPr>
            <a:t>2</a:t>
          </a:r>
          <a:r>
            <a:rPr kumimoji="1" lang="zh-CN" altLang="en-US" sz="3100" b="0" i="0" kern="1200" dirty="0">
              <a:latin typeface="Microsoft YaHei" charset="0"/>
              <a:ea typeface="Microsoft YaHei" charset="0"/>
              <a:cs typeface="Microsoft YaHei" charset="0"/>
            </a:rPr>
            <a:t>、深入理解的基础上强化记忆</a:t>
          </a:r>
          <a:endParaRPr lang="zh-CN" altLang="en-US" sz="3100" b="0" i="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7473" y="1167460"/>
        <a:ext cx="9526139" cy="877543"/>
      </dsp:txXfrm>
    </dsp:sp>
    <dsp:sp modelId="{CCB9ABC4-4EED-F540-9873-AF98F2B17FFC}">
      <dsp:nvSpPr>
        <dsp:cNvPr id="0" name=""/>
        <dsp:cNvSpPr/>
      </dsp:nvSpPr>
      <dsp:spPr>
        <a:xfrm>
          <a:off x="0" y="2181757"/>
          <a:ext cx="9621085" cy="972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3100" b="0" i="0" kern="1200" dirty="0">
              <a:latin typeface="Microsoft YaHei" charset="0"/>
              <a:ea typeface="Microsoft YaHei" charset="0"/>
              <a:cs typeface="Microsoft YaHei" charset="0"/>
            </a:rPr>
            <a:t>3</a:t>
          </a:r>
          <a:r>
            <a:rPr kumimoji="1" lang="zh-CN" altLang="en-US" sz="3100" b="0" i="0" kern="1200" dirty="0">
              <a:latin typeface="Microsoft YaHei" charset="0"/>
              <a:ea typeface="Microsoft YaHei" charset="0"/>
              <a:cs typeface="Microsoft YaHei" charset="0"/>
            </a:rPr>
            <a:t>、牢固掌握基本算法</a:t>
          </a:r>
          <a:endParaRPr lang="zh-CN" altLang="en-US" sz="3100" b="0" i="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7473" y="2229230"/>
        <a:ext cx="9526139" cy="877543"/>
      </dsp:txXfrm>
    </dsp:sp>
    <dsp:sp modelId="{F74F57E3-40D8-8641-9336-60B7C09ADFC0}">
      <dsp:nvSpPr>
        <dsp:cNvPr id="0" name=""/>
        <dsp:cNvSpPr/>
      </dsp:nvSpPr>
      <dsp:spPr>
        <a:xfrm>
          <a:off x="0" y="3243526"/>
          <a:ext cx="9621085" cy="972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3100" b="0" i="0" kern="1200" dirty="0">
              <a:latin typeface="Microsoft YaHei" charset="0"/>
              <a:ea typeface="Microsoft YaHei" charset="0"/>
              <a:cs typeface="Microsoft YaHei" charset="0"/>
            </a:rPr>
            <a:t>4</a:t>
          </a:r>
          <a:r>
            <a:rPr kumimoji="1" lang="zh-CN" altLang="en-US" sz="3100" b="0" i="0" kern="1200" dirty="0">
              <a:latin typeface="Microsoft YaHei" charset="0"/>
              <a:ea typeface="Microsoft YaHei" charset="0"/>
              <a:cs typeface="Microsoft YaHei" charset="0"/>
            </a:rPr>
            <a:t>、适度练习并查漏补缺</a:t>
          </a:r>
          <a:endParaRPr lang="zh-CN" altLang="en-US" sz="3100" b="0" i="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7473" y="3290999"/>
        <a:ext cx="9526139" cy="877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E07E1-AB3A-5943-B13D-B43A8DEF2288}">
      <dsp:nvSpPr>
        <dsp:cNvPr id="0" name=""/>
        <dsp:cNvSpPr/>
      </dsp:nvSpPr>
      <dsp:spPr>
        <a:xfrm>
          <a:off x="4064000" y="2246247"/>
          <a:ext cx="2479571" cy="9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831"/>
              </a:lnTo>
              <a:lnTo>
                <a:pt x="2479571" y="481831"/>
              </a:lnTo>
              <a:lnTo>
                <a:pt x="2479571" y="96366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C243F-DD5A-5245-A7B1-5DA86D877427}">
      <dsp:nvSpPr>
        <dsp:cNvPr id="0" name=""/>
        <dsp:cNvSpPr/>
      </dsp:nvSpPr>
      <dsp:spPr>
        <a:xfrm>
          <a:off x="1999766" y="2246247"/>
          <a:ext cx="2064233" cy="963662"/>
        </a:xfrm>
        <a:custGeom>
          <a:avLst/>
          <a:gdLst/>
          <a:ahLst/>
          <a:cxnLst/>
          <a:rect l="0" t="0" r="0" b="0"/>
          <a:pathLst>
            <a:path>
              <a:moveTo>
                <a:pt x="2064233" y="0"/>
              </a:moveTo>
              <a:lnTo>
                <a:pt x="2064233" y="481831"/>
              </a:lnTo>
              <a:lnTo>
                <a:pt x="0" y="481831"/>
              </a:lnTo>
              <a:lnTo>
                <a:pt x="0" y="96366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B9D7D-2466-BA48-9D38-B55E278D4357}">
      <dsp:nvSpPr>
        <dsp:cNvPr id="0" name=""/>
        <dsp:cNvSpPr/>
      </dsp:nvSpPr>
      <dsp:spPr>
        <a:xfrm>
          <a:off x="2249378" y="1128767"/>
          <a:ext cx="3629243" cy="11174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0" i="0" kern="1200" dirty="0">
              <a:latin typeface="Microsoft YaHei" charset="0"/>
              <a:ea typeface="Microsoft YaHei" charset="0"/>
              <a:cs typeface="Microsoft YaHei" charset="0"/>
            </a:rPr>
            <a:t>程序设计</a:t>
          </a:r>
        </a:p>
      </dsp:txBody>
      <dsp:txXfrm>
        <a:off x="2249378" y="1128767"/>
        <a:ext cx="3629243" cy="1117480"/>
      </dsp:txXfrm>
    </dsp:sp>
    <dsp:sp modelId="{C254E137-6D29-654A-8F15-07089408B6E7}">
      <dsp:nvSpPr>
        <dsp:cNvPr id="0" name=""/>
        <dsp:cNvSpPr/>
      </dsp:nvSpPr>
      <dsp:spPr>
        <a:xfrm>
          <a:off x="2026" y="3209910"/>
          <a:ext cx="3995480" cy="1079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0" i="0" kern="1200" dirty="0">
              <a:latin typeface="Microsoft YaHei" charset="0"/>
              <a:ea typeface="Microsoft YaHei" charset="0"/>
              <a:cs typeface="Microsoft YaHei" charset="0"/>
            </a:rPr>
            <a:t>数据结构</a:t>
          </a:r>
        </a:p>
      </dsp:txBody>
      <dsp:txXfrm>
        <a:off x="2026" y="3209910"/>
        <a:ext cx="3995480" cy="1079989"/>
      </dsp:txXfrm>
    </dsp:sp>
    <dsp:sp modelId="{577BD080-80E5-084D-A90E-412FB3B768F8}">
      <dsp:nvSpPr>
        <dsp:cNvPr id="0" name=""/>
        <dsp:cNvSpPr/>
      </dsp:nvSpPr>
      <dsp:spPr>
        <a:xfrm>
          <a:off x="4961169" y="3209910"/>
          <a:ext cx="3164804" cy="1079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0" i="0" kern="1200" dirty="0">
              <a:latin typeface="Microsoft YaHei" charset="0"/>
              <a:ea typeface="Microsoft YaHei" charset="0"/>
              <a:cs typeface="Microsoft YaHei" charset="0"/>
            </a:rPr>
            <a:t>算法</a:t>
          </a:r>
        </a:p>
      </dsp:txBody>
      <dsp:txXfrm>
        <a:off x="4961169" y="3209910"/>
        <a:ext cx="3164804" cy="1079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D70CC-4303-2649-AF71-CDF4B9BE796C}">
      <dsp:nvSpPr>
        <dsp:cNvPr id="0" name=""/>
        <dsp:cNvSpPr/>
      </dsp:nvSpPr>
      <dsp:spPr>
        <a:xfrm>
          <a:off x="4421656" y="930"/>
          <a:ext cx="1429576" cy="14295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300" kern="1200" dirty="0"/>
            <a:t>基础知识</a:t>
          </a:r>
          <a:endParaRPr lang="zh-CN" altLang="en-US" sz="2300" kern="1200" dirty="0"/>
        </a:p>
      </dsp:txBody>
      <dsp:txXfrm>
        <a:off x="4631013" y="210287"/>
        <a:ext cx="1010862" cy="1010862"/>
      </dsp:txXfrm>
    </dsp:sp>
    <dsp:sp modelId="{892AEBF2-26A9-464C-ADFD-FBA7E5DBD4C8}">
      <dsp:nvSpPr>
        <dsp:cNvPr id="0" name=""/>
        <dsp:cNvSpPr/>
      </dsp:nvSpPr>
      <dsp:spPr>
        <a:xfrm rot="2160000">
          <a:off x="5806247" y="1099467"/>
          <a:ext cx="380843" cy="4824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0" i="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817157" y="1162385"/>
        <a:ext cx="266590" cy="289490"/>
      </dsp:txXfrm>
    </dsp:sp>
    <dsp:sp modelId="{73C01BAA-694A-124B-A11B-BCD0D35496E6}">
      <dsp:nvSpPr>
        <dsp:cNvPr id="0" name=""/>
        <dsp:cNvSpPr/>
      </dsp:nvSpPr>
      <dsp:spPr>
        <a:xfrm>
          <a:off x="6159545" y="1263581"/>
          <a:ext cx="1429576" cy="14295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300" b="0" i="0" kern="1200">
              <a:latin typeface="Microsoft YaHei" charset="0"/>
              <a:ea typeface="Microsoft YaHei" charset="0"/>
              <a:cs typeface="Microsoft YaHei" charset="0"/>
            </a:rPr>
            <a:t>控制结构</a:t>
          </a:r>
          <a:endParaRPr lang="zh-CN" altLang="en-US" sz="2300" b="0" i="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368902" y="1472938"/>
        <a:ext cx="1010862" cy="1010862"/>
      </dsp:txXfrm>
    </dsp:sp>
    <dsp:sp modelId="{7FF4EDBB-E88E-C44B-A350-E46688C71907}">
      <dsp:nvSpPr>
        <dsp:cNvPr id="0" name=""/>
        <dsp:cNvSpPr/>
      </dsp:nvSpPr>
      <dsp:spPr>
        <a:xfrm rot="6480000">
          <a:off x="6355335" y="2748383"/>
          <a:ext cx="380843" cy="4824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0" i="0" kern="1200">
            <a:latin typeface="Microsoft YaHei" charset="0"/>
            <a:ea typeface="Microsoft YaHei" charset="0"/>
            <a:cs typeface="Microsoft YaHei" charset="0"/>
          </a:endParaRPr>
        </a:p>
      </dsp:txBody>
      <dsp:txXfrm rot="10800000">
        <a:off x="6430115" y="2790548"/>
        <a:ext cx="266590" cy="289490"/>
      </dsp:txXfrm>
    </dsp:sp>
    <dsp:sp modelId="{0632FC20-0B98-8149-9101-F261E687A745}">
      <dsp:nvSpPr>
        <dsp:cNvPr id="0" name=""/>
        <dsp:cNvSpPr/>
      </dsp:nvSpPr>
      <dsp:spPr>
        <a:xfrm>
          <a:off x="5495731" y="3306592"/>
          <a:ext cx="1429576" cy="14295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300" b="0" i="0" kern="1200">
              <a:latin typeface="Microsoft YaHei" charset="0"/>
              <a:ea typeface="Microsoft YaHei" charset="0"/>
              <a:cs typeface="Microsoft YaHei" charset="0"/>
            </a:rPr>
            <a:t>函数</a:t>
          </a:r>
          <a:endParaRPr lang="zh-CN" altLang="en-US" sz="2300" b="0" i="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705088" y="3515949"/>
        <a:ext cx="1010862" cy="1010862"/>
      </dsp:txXfrm>
    </dsp:sp>
    <dsp:sp modelId="{DB1BC5F7-B767-DB4A-8AFD-7786A9579666}">
      <dsp:nvSpPr>
        <dsp:cNvPr id="0" name=""/>
        <dsp:cNvSpPr/>
      </dsp:nvSpPr>
      <dsp:spPr>
        <a:xfrm rot="10800000">
          <a:off x="4956801" y="3780140"/>
          <a:ext cx="380843" cy="4824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0" i="0" kern="1200">
            <a:latin typeface="Microsoft YaHei" charset="0"/>
            <a:ea typeface="Microsoft YaHei" charset="0"/>
            <a:cs typeface="Microsoft YaHei" charset="0"/>
          </a:endParaRPr>
        </a:p>
      </dsp:txBody>
      <dsp:txXfrm rot="10800000">
        <a:off x="5071054" y="3876636"/>
        <a:ext cx="266590" cy="289490"/>
      </dsp:txXfrm>
    </dsp:sp>
    <dsp:sp modelId="{DA9A7A3F-38E4-AC46-85E9-52EB06BE2AF1}">
      <dsp:nvSpPr>
        <dsp:cNvPr id="0" name=""/>
        <dsp:cNvSpPr/>
      </dsp:nvSpPr>
      <dsp:spPr>
        <a:xfrm>
          <a:off x="3347581" y="3306592"/>
          <a:ext cx="1429576" cy="14295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300" b="0" i="0" kern="1200">
              <a:latin typeface="Microsoft YaHei" charset="0"/>
              <a:ea typeface="Microsoft YaHei" charset="0"/>
              <a:cs typeface="Microsoft YaHei" charset="0"/>
            </a:rPr>
            <a:t>数组</a:t>
          </a:r>
          <a:endParaRPr lang="zh-CN" altLang="en-US" sz="2300" b="0" i="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556938" y="3515949"/>
        <a:ext cx="1010862" cy="1010862"/>
      </dsp:txXfrm>
    </dsp:sp>
    <dsp:sp modelId="{6A1B378A-6875-F041-A6BB-ECC58C6483B9}">
      <dsp:nvSpPr>
        <dsp:cNvPr id="0" name=""/>
        <dsp:cNvSpPr/>
      </dsp:nvSpPr>
      <dsp:spPr>
        <a:xfrm rot="15120000">
          <a:off x="3543371" y="2768885"/>
          <a:ext cx="380843" cy="4824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0" i="0" kern="1200">
            <a:latin typeface="Microsoft YaHei" charset="0"/>
            <a:ea typeface="Microsoft YaHei" charset="0"/>
            <a:cs typeface="Microsoft YaHei" charset="0"/>
          </a:endParaRPr>
        </a:p>
      </dsp:txBody>
      <dsp:txXfrm rot="10800000">
        <a:off x="3618151" y="2919712"/>
        <a:ext cx="266590" cy="289490"/>
      </dsp:txXfrm>
    </dsp:sp>
    <dsp:sp modelId="{CF0E09AC-781B-5141-A670-0228D6B33D6A}">
      <dsp:nvSpPr>
        <dsp:cNvPr id="0" name=""/>
        <dsp:cNvSpPr/>
      </dsp:nvSpPr>
      <dsp:spPr>
        <a:xfrm>
          <a:off x="2683766" y="1263581"/>
          <a:ext cx="1429576" cy="14295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300" b="0" i="0" kern="1200">
              <a:latin typeface="Microsoft YaHei" charset="0"/>
              <a:ea typeface="Microsoft YaHei" charset="0"/>
              <a:cs typeface="Microsoft YaHei" charset="0"/>
            </a:rPr>
            <a:t>指针</a:t>
          </a:r>
          <a:endParaRPr lang="zh-CN" altLang="en-US" sz="2300" b="0" i="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893123" y="1472938"/>
        <a:ext cx="1010862" cy="1010862"/>
      </dsp:txXfrm>
    </dsp:sp>
    <dsp:sp modelId="{0D7A2F23-BFB0-8540-89FA-24991F6CC8B1}">
      <dsp:nvSpPr>
        <dsp:cNvPr id="0" name=""/>
        <dsp:cNvSpPr/>
      </dsp:nvSpPr>
      <dsp:spPr>
        <a:xfrm rot="19440000">
          <a:off x="4068357" y="1112138"/>
          <a:ext cx="380843" cy="4824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0" i="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079267" y="1242212"/>
        <a:ext cx="266590" cy="28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71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28080-A802-CC41-917D-ED874177DBC9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104871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1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04871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715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67AEB-6365-8048-AB47-AEA529C4D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00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80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08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21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26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++a?</a:t>
            </a:r>
          </a:p>
        </p:txBody>
      </p:sp>
      <p:sp>
        <p:nvSpPr>
          <p:cNvPr id="1048631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5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59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6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69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7AEB-6365-8048-AB47-AEA529C4D66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048579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80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81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82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3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4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7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1048588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1048589" name="TextBox 16"/>
          <p:cNvSpPr txBox="1"/>
          <p:nvPr/>
        </p:nvSpPr>
        <p:spPr>
          <a:xfrm rot="2923046">
            <a:off x="3394273" y="5736205"/>
            <a:ext cx="147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1309512" y="266701"/>
            <a:ext cx="10272889" cy="1206500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1309512" y="1676400"/>
            <a:ext cx="10272889" cy="4737100"/>
          </a:xfrm>
        </p:spPr>
        <p:txBody>
          <a:bodyPr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0" descr="图片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904660" cy="6858000"/>
          </a:xfrm>
          <a:prstGeom prst="rect">
            <a:avLst/>
          </a:prstGeom>
        </p:spPr>
      </p:pic>
      <p:sp>
        <p:nvSpPr>
          <p:cNvPr id="1048576" name="TextBox 6"/>
          <p:cNvSpPr txBox="1"/>
          <p:nvPr/>
        </p:nvSpPr>
        <p:spPr>
          <a:xfrm rot="2815297">
            <a:off x="1397043" y="6197312"/>
            <a:ext cx="147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cap="none" spc="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3200" b="0" cap="none" spc="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309512" y="1790700"/>
            <a:ext cx="10272888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928144" y="228601"/>
            <a:ext cx="10654257" cy="1219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题型介绍说明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笔试部分</a:t>
            </a:r>
          </a:p>
          <a:p>
            <a:pPr marL="0" indent="0">
              <a:buNone/>
            </a:pPr>
            <a:r>
              <a:rPr kumimoji="1" lang="zh-CN" altLang="en-US" dirty="0"/>
              <a:t>填空题 ：</a:t>
            </a:r>
            <a:r>
              <a:rPr kumimoji="1" lang="en-US" altLang="zh-CN" dirty="0"/>
              <a:t>6</a:t>
            </a:r>
            <a:r>
              <a:rPr kumimoji="1" lang="zh-CN" altLang="en-US" dirty="0"/>
              <a:t>题 </a:t>
            </a:r>
            <a:r>
              <a:rPr kumimoji="1" lang="en-US" altLang="zh-CN" dirty="0"/>
              <a:t>20</a:t>
            </a:r>
            <a:r>
              <a:rPr kumimoji="1" lang="zh-CN" altLang="en-US" dirty="0"/>
              <a:t>空 共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程序阅读题：</a:t>
            </a:r>
            <a:r>
              <a:rPr kumimoji="1" lang="en-US" altLang="zh-CN" dirty="0"/>
              <a:t>7</a:t>
            </a:r>
            <a:r>
              <a:rPr kumimoji="1" lang="zh-CN" altLang="en-US" dirty="0"/>
              <a:t>题共</a:t>
            </a:r>
            <a:r>
              <a:rPr kumimoji="1" lang="en-US" altLang="zh-CN" dirty="0"/>
              <a:t>40</a:t>
            </a:r>
            <a:r>
              <a:rPr kumimoji="1" lang="zh-CN" altLang="en-US" dirty="0"/>
              <a:t>分  </a:t>
            </a:r>
          </a:p>
          <a:p>
            <a:pPr marL="0" indent="0">
              <a:buNone/>
            </a:pPr>
            <a:r>
              <a:rPr kumimoji="1" lang="zh-CN" altLang="en-US" dirty="0"/>
              <a:t>程序填空题：</a:t>
            </a:r>
            <a:r>
              <a:rPr kumimoji="1" lang="en-US" altLang="zh-CN" dirty="0"/>
              <a:t>4</a:t>
            </a:r>
            <a:r>
              <a:rPr kumimoji="1" lang="zh-CN" altLang="en-US" dirty="0"/>
              <a:t>题共</a:t>
            </a:r>
            <a:r>
              <a:rPr kumimoji="1" lang="en-US" altLang="zh-CN" dirty="0"/>
              <a:t>40</a:t>
            </a:r>
            <a:r>
              <a:rPr kumimoji="1" lang="zh-CN" altLang="en-US" dirty="0"/>
              <a:t>分</a:t>
            </a:r>
          </a:p>
          <a:p>
            <a:r>
              <a:rPr kumimoji="1" lang="zh-CN" altLang="en-US" dirty="0"/>
              <a:t>上机部分</a:t>
            </a:r>
          </a:p>
          <a:p>
            <a:pPr marL="0" indent="0">
              <a:buNone/>
            </a:pPr>
            <a:r>
              <a:rPr kumimoji="1" lang="zh-CN" altLang="en-US" dirty="0"/>
              <a:t>改错题：约</a:t>
            </a:r>
            <a:r>
              <a:rPr kumimoji="1" lang="en-US" altLang="zh-CN" dirty="0"/>
              <a:t>5-10</a:t>
            </a:r>
            <a:r>
              <a:rPr kumimoji="1" lang="zh-CN" altLang="en-US" dirty="0"/>
              <a:t>错误 </a:t>
            </a:r>
            <a:r>
              <a:rPr kumimoji="1" lang="en-US" altLang="zh-CN" dirty="0"/>
              <a:t>50</a:t>
            </a:r>
            <a:r>
              <a:rPr kumimoji="1" lang="zh-CN" altLang="en-US" dirty="0"/>
              <a:t>分 </a:t>
            </a:r>
          </a:p>
          <a:p>
            <a:pPr marL="0" indent="0">
              <a:buNone/>
            </a:pPr>
            <a:r>
              <a:rPr kumimoji="1" lang="zh-CN" altLang="en-US" dirty="0"/>
              <a:t>编程题：约</a:t>
            </a:r>
            <a:r>
              <a:rPr kumimoji="1" lang="en-US" altLang="zh-CN" dirty="0"/>
              <a:t>5</a:t>
            </a:r>
            <a:r>
              <a:rPr kumimoji="1" lang="zh-CN" altLang="en-US" dirty="0"/>
              <a:t>段补充 </a:t>
            </a:r>
            <a:r>
              <a:rPr kumimoji="1" lang="en-US" altLang="zh-CN" dirty="0"/>
              <a:t>50</a:t>
            </a:r>
            <a:r>
              <a:rPr kumimoji="1" lang="zh-CN" altLang="en-US" dirty="0"/>
              <a:t>分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1-4</a:t>
            </a:r>
            <a:r>
              <a:rPr kumimoji="1" lang="zh-CN" altLang="en-US" dirty="0"/>
              <a:t> 位运算</a:t>
            </a:r>
          </a:p>
        </p:txBody>
      </p:sp>
      <p:sp>
        <p:nvSpPr>
          <p:cNvPr id="104861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位运算需要熟练掌握</a:t>
            </a:r>
            <a:r>
              <a:rPr kumimoji="1" lang="en-US" altLang="zh-CN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kumimoji="1" lang="en-US" altLang="zh-CN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kumimoji="1" lang="zh-CN" altLang="en-US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kumimoji="1" lang="en-US" altLang="zh-CN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kumimoji="1" lang="zh-CN" altLang="en-US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kumimoji="1" lang="en-US" altLang="zh-CN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kumimoji="1" lang="zh-CN" altLang="en-US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进制转换以及补码的知识。</a:t>
            </a:r>
          </a:p>
          <a:p>
            <a:r>
              <a:rPr kumimoji="1" lang="zh-CN" altLang="en-US" dirty="0"/>
              <a:t>假设定义</a:t>
            </a:r>
            <a:r>
              <a:rPr kumimoji="1" lang="en-US" altLang="zh-CN" dirty="0"/>
              <a:t>unsigned int a = -1, b = 2;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	那么表达式</a:t>
            </a:r>
            <a:r>
              <a:rPr kumimoji="1" lang="en-US" altLang="zh-CN" dirty="0"/>
              <a:t>a &gt;&gt; b + 1</a:t>
            </a:r>
            <a:r>
              <a:rPr kumimoji="1" lang="zh-CN" altLang="en-US" dirty="0"/>
              <a:t>的值</a:t>
            </a:r>
            <a:r>
              <a:rPr kumimoji="1" lang="en-US" altLang="zh-CN" dirty="0"/>
              <a:t>(</a:t>
            </a:r>
            <a:r>
              <a:rPr kumimoji="1" lang="zh-CN" altLang="en-US" dirty="0"/>
              <a:t>十六进制</a:t>
            </a:r>
            <a:r>
              <a:rPr kumimoji="1" lang="en-US" altLang="zh-CN" dirty="0"/>
              <a:t>)</a:t>
            </a:r>
            <a:r>
              <a:rPr kumimoji="1" lang="zh-CN" altLang="en-US" dirty="0"/>
              <a:t>是</a:t>
            </a:r>
            <a:r>
              <a:rPr kumimoji="1" lang="en-US" altLang="zh-CN" dirty="0"/>
              <a:t>0x</a:t>
            </a:r>
            <a:r>
              <a:rPr kumimoji="1" lang="en-US" altLang="zh-CN" u="sng" dirty="0"/>
              <a:t>             </a:t>
            </a:r>
            <a:r>
              <a:rPr kumimoji="1" lang="zh-CN" altLang="en-US" dirty="0"/>
              <a:t>，</a:t>
            </a:r>
          </a:p>
          <a:p>
            <a:pPr marL="0" indent="0">
              <a:buNone/>
            </a:pPr>
            <a:r>
              <a:rPr kumimoji="1" lang="zh-CN" altLang="en-US" dirty="0"/>
              <a:t>	表达式 </a:t>
            </a:r>
            <a:r>
              <a:rPr kumimoji="1" lang="en-US" altLang="zh-CN" dirty="0"/>
              <a:t>a ^ b /4</a:t>
            </a:r>
            <a:r>
              <a:rPr kumimoji="1" lang="zh-CN" altLang="en-US" dirty="0"/>
              <a:t>的值</a:t>
            </a:r>
            <a:r>
              <a:rPr kumimoji="1" lang="en-US" altLang="zh-CN" dirty="0"/>
              <a:t>(</a:t>
            </a:r>
            <a:r>
              <a:rPr kumimoji="1" lang="zh-CN" altLang="en-US" dirty="0"/>
              <a:t>十六进制</a:t>
            </a:r>
            <a:r>
              <a:rPr kumimoji="1" lang="en-US" altLang="zh-CN" dirty="0"/>
              <a:t>)</a:t>
            </a:r>
            <a:r>
              <a:rPr kumimoji="1" lang="zh-CN" altLang="en-US" dirty="0"/>
              <a:t>是</a:t>
            </a:r>
            <a:r>
              <a:rPr kumimoji="1" lang="en-US" altLang="zh-CN" dirty="0"/>
              <a:t>0x</a:t>
            </a:r>
            <a:r>
              <a:rPr kumimoji="1" lang="en-US" altLang="zh-CN" u="sng" dirty="0"/>
              <a:t>             </a:t>
            </a:r>
            <a:r>
              <a:rPr kumimoji="1" lang="zh-CN" altLang="en-US" dirty="0"/>
              <a:t>，</a:t>
            </a:r>
          </a:p>
          <a:p>
            <a:pPr marL="0" indent="0">
              <a:buNone/>
            </a:pPr>
            <a:r>
              <a:rPr kumimoji="1" lang="zh-CN" altLang="en-US" dirty="0"/>
              <a:t>	表达式</a:t>
            </a:r>
            <a:r>
              <a:rPr kumimoji="1" lang="en-US" altLang="zh-CN" dirty="0"/>
              <a:t>a&lt;b-1</a:t>
            </a:r>
            <a:r>
              <a:rPr kumimoji="1" lang="zh-CN" altLang="en-US" dirty="0"/>
              <a:t>的值是</a:t>
            </a:r>
            <a:r>
              <a:rPr kumimoji="1" lang="en-US" altLang="zh-CN" u="sng" dirty="0"/>
              <a:t>             </a:t>
            </a:r>
            <a:r>
              <a:rPr kumimoji="1" lang="zh-CN" altLang="en-US" dirty="0"/>
              <a:t>，</a:t>
            </a:r>
          </a:p>
          <a:p>
            <a:pPr marL="0" indent="0">
              <a:buNone/>
            </a:pPr>
            <a:r>
              <a:rPr kumimoji="1" lang="zh-CN" altLang="en-US" dirty="0"/>
              <a:t>	表达式 </a:t>
            </a:r>
            <a:r>
              <a:rPr kumimoji="1" lang="en-US" altLang="zh-CN" dirty="0"/>
              <a:t>~a || (b=1) </a:t>
            </a:r>
            <a:r>
              <a:rPr kumimoji="1" lang="zh-CN" altLang="en-US" dirty="0"/>
              <a:t>的值是</a:t>
            </a:r>
            <a:r>
              <a:rPr kumimoji="1" lang="en-US" altLang="zh-CN" u="sng" dirty="0"/>
              <a:t>             </a:t>
            </a:r>
            <a:r>
              <a:rPr kumimoji="1" lang="zh-CN" altLang="en-US" dirty="0"/>
              <a:t>。</a:t>
            </a:r>
          </a:p>
          <a:p>
            <a:pPr marL="0" indent="0">
              <a:buNone/>
            </a:pPr>
            <a:r>
              <a:rPr kumimoji="1" lang="zh-CN" altLang="en-US" dirty="0"/>
              <a:t>答案：</a:t>
            </a:r>
            <a:r>
              <a:rPr kumimoji="1" lang="en-US" altLang="zh-CN" dirty="0"/>
              <a:t>1fffffff</a:t>
            </a:r>
            <a:r>
              <a:rPr kumimoji="1" lang="zh-CN" altLang="en-US" dirty="0"/>
              <a:t> ， </a:t>
            </a:r>
            <a:r>
              <a:rPr kumimoji="1" lang="en-US" altLang="zh-CN" dirty="0" err="1"/>
              <a:t>ffffffff</a:t>
            </a:r>
            <a:r>
              <a:rPr kumimoji="1" lang="zh-CN" altLang="en-US" dirty="0"/>
              <a:t> 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 ， </a:t>
            </a:r>
            <a:r>
              <a:rPr kumimoji="1" lang="en-US" altLang="zh-CN" dirty="0"/>
              <a:t>1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：数组</a:t>
            </a:r>
          </a:p>
        </p:txBody>
      </p:sp>
      <p:sp>
        <p:nvSpPr>
          <p:cNvPr id="104861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一维、二维数组的定义和初始化：数组的长度为常量，初始化可以不完全，二维数组的一维形式初始化。</a:t>
            </a:r>
          </a:p>
          <a:p>
            <a:r>
              <a:rPr kumimoji="1" lang="zh-CN" altLang="en-US" dirty="0"/>
              <a:t>二维数组的本质：一维数组的嵌套定义。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en-US" altLang="zh-CN" sz="2400" i="1" dirty="0"/>
              <a:t> int a[3][4];</a:t>
            </a:r>
            <a:r>
              <a:rPr kumimoji="1" lang="zh-CN" altLang="en-US" sz="2400" i="1" dirty="0"/>
              <a:t>首先将</a:t>
            </a:r>
            <a:r>
              <a:rPr kumimoji="1" lang="en-US" altLang="zh-CN" sz="2400" i="1" dirty="0"/>
              <a:t>a</a:t>
            </a:r>
            <a:r>
              <a:rPr kumimoji="1" lang="zh-CN" altLang="en-US" sz="2400" i="1" dirty="0"/>
              <a:t>理解为</a:t>
            </a:r>
            <a:r>
              <a:rPr kumimoji="1" lang="en-US" altLang="zh-CN" sz="2400" i="1" dirty="0"/>
              <a:t>a[3]</a:t>
            </a:r>
            <a:r>
              <a:rPr kumimoji="1" lang="zh-CN" altLang="en-US" sz="2400" i="1" dirty="0"/>
              <a:t>，但</a:t>
            </a:r>
            <a:r>
              <a:rPr kumimoji="1" lang="en-US" altLang="zh-CN" sz="2400" i="1" dirty="0"/>
              <a:t>a[0]~a[2]</a:t>
            </a:r>
            <a:r>
              <a:rPr kumimoji="1" lang="zh-CN" altLang="en-US" sz="2400" i="1" dirty="0"/>
              <a:t>不再是数而是数组</a:t>
            </a:r>
          </a:p>
          <a:p>
            <a:r>
              <a:rPr kumimoji="1"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数组的常用算法：三种基础排序算法（选择、冒泡和插入）、简单查找、二分查找、求解最大最小平均值、倒序、元素的插入和删除等，体会数组思维并应用于新的情况。（复习理解！！！！）</a:t>
            </a:r>
            <a:endParaRPr kumimoji="1"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数组程序的阅读：纸笔记录下标的变化情况，观察程序规律</a:t>
            </a:r>
            <a:endParaRPr kumimoji="1"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。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A201B-4895-4FC1-AC13-03C9817C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查找算法的例子易想到的方法</a:t>
            </a:r>
            <a:endParaRPr lang="zh-CN" altLang="en-US" dirty="0">
              <a:solidFill>
                <a:schemeClr val="accent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131-9898-4ADB-9F47-BB98F651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a[7]={1,2,3,4,3,2,1};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I,j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for(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=0;i&lt;6,++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){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for(j=i+1;j&lt;7;++j){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if(a[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]==a[j]){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break;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if(j==7){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cout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&lt;&lt;“The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singal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one is”&lt;&lt;a[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];}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}}}}</a:t>
            </a:r>
            <a:r>
              <a:rPr lang="zh-CN" altLang="en-US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本题中最好且最需要理解的就是</a:t>
            </a:r>
            <a:r>
              <a:rPr lang="en-US" altLang="zh-CN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j==7</a:t>
            </a:r>
            <a:r>
              <a:rPr lang="zh-CN" altLang="en-US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的这个判断结束时的语句</a:t>
            </a:r>
            <a:br>
              <a:rPr lang="en-US" altLang="zh-CN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9753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：指针</a:t>
            </a:r>
            <a:r>
              <a:rPr kumimoji="1" lang="zh-CN" altLang="en-US" sz="24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概念☞类型☞符号运算符☞</a:t>
            </a:r>
            <a:endParaRPr kumimoji="1" lang="zh-CN" altLang="en-US" dirty="0">
              <a:solidFill>
                <a:schemeClr val="accent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486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指针是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中最重要和最困难的知识点，它可以和之前所有的知识点相结合，而且一旦用错很容易导致程序的崩溃。</a:t>
            </a:r>
          </a:p>
          <a:p>
            <a:r>
              <a:rPr kumimoji="1" lang="zh-CN" altLang="en-US" dirty="0"/>
              <a:t>理解指针的本质：数据在内存当中的首地址。但仅知道首地址无法知道数据本身该如何读取，因此指针必须有特定的类型，如整形指针、字符指针、行指针、函数指针等。</a:t>
            </a:r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和</a:t>
            </a:r>
            <a:r>
              <a:rPr kumimoji="1" lang="en-US" altLang="zh-CN" dirty="0"/>
              <a:t>*</a:t>
            </a:r>
            <a:r>
              <a:rPr kumimoji="1" lang="zh-CN" altLang="en-US" dirty="0"/>
              <a:t>两个单目运算符完成指针操作。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en-US" altLang="zh-CN" sz="2400" i="1" dirty="0"/>
              <a:t> int a , *p = &amp;a; //</a:t>
            </a:r>
            <a:r>
              <a:rPr kumimoji="1" lang="zh-CN" altLang="en-US" sz="2400" i="1" dirty="0"/>
              <a:t>这里是指针</a:t>
            </a:r>
            <a:r>
              <a:rPr kumimoji="1" lang="en-US" altLang="zh-CN" sz="2400" i="1" dirty="0"/>
              <a:t>p</a:t>
            </a:r>
            <a:r>
              <a:rPr kumimoji="1" lang="zh-CN" altLang="en-US" sz="2400" i="1" dirty="0"/>
              <a:t>赋值为</a:t>
            </a:r>
            <a:r>
              <a:rPr kumimoji="1" lang="en-US" altLang="zh-CN" sz="2400" i="1" dirty="0"/>
              <a:t>a</a:t>
            </a:r>
            <a:r>
              <a:rPr kumimoji="1" lang="zh-CN" altLang="en-US" sz="2400" i="1" dirty="0"/>
              <a:t>的地址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定义的时候*用作标记表明</a:t>
            </a:r>
            <a:r>
              <a:rPr kumimoji="1"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是指针 此时是给指针</a:t>
            </a:r>
            <a:r>
              <a:rPr kumimoji="1"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赋值</a:t>
            </a:r>
          </a:p>
          <a:p>
            <a:pPr marL="0" indent="0">
              <a:buNone/>
            </a:pPr>
            <a:r>
              <a:rPr kumimoji="1" lang="en-US" altLang="zh-CN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en-US" altLang="zh-CN" sz="2400" i="1" dirty="0"/>
              <a:t> *p = 3; //</a:t>
            </a:r>
            <a:r>
              <a:rPr kumimoji="1" lang="zh-CN" altLang="en-US" sz="2400" i="1" dirty="0"/>
              <a:t>这里</a:t>
            </a:r>
            <a:r>
              <a:rPr kumimoji="1" lang="zh-CN" altLang="en-US" sz="2400" i="1" dirty="0">
                <a:solidFill>
                  <a:srgbClr val="FF0000"/>
                </a:solidFill>
              </a:rPr>
              <a:t>给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*p</a:t>
            </a:r>
            <a:r>
              <a:rPr kumimoji="1" lang="zh-CN" altLang="en-US" sz="2400" i="1" dirty="0">
                <a:solidFill>
                  <a:srgbClr val="FF0000"/>
                </a:solidFill>
              </a:rPr>
              <a:t>赋值为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3</a:t>
            </a:r>
            <a:r>
              <a:rPr kumimoji="1" lang="zh-CN" altLang="en-US" sz="2400" i="1" dirty="0">
                <a:solidFill>
                  <a:srgbClr val="FF0000"/>
                </a:solidFill>
              </a:rPr>
              <a:t>，也就是给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a</a:t>
            </a:r>
            <a:r>
              <a:rPr kumimoji="1" lang="zh-CN" altLang="en-US" sz="2400" i="1" dirty="0">
                <a:solidFill>
                  <a:srgbClr val="FF0000"/>
                </a:solidFill>
              </a:rPr>
              <a:t>间接赋值为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3</a:t>
            </a:r>
            <a:endParaRPr kumimoji="1" lang="zh-CN" alt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en-US" altLang="zh-CN" sz="2400" i="1" dirty="0"/>
              <a:t> </a:t>
            </a:r>
            <a:r>
              <a:rPr kumimoji="1" lang="zh-CN" altLang="en-US" sz="2400" i="1" dirty="0"/>
              <a:t>注意区分上面两个语句当中的</a:t>
            </a:r>
            <a:r>
              <a:rPr kumimoji="1" lang="en-US" altLang="zh-CN" sz="2400" i="1" dirty="0"/>
              <a:t>*p</a:t>
            </a:r>
            <a:r>
              <a:rPr kumimoji="1" lang="zh-CN" altLang="en-US" sz="2400" i="1" dirty="0"/>
              <a:t>是完全不同的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：数组和指针 </a:t>
            </a:r>
            <a:r>
              <a:rPr kumimoji="1" lang="zh-CN" altLang="en-US" dirty="0">
                <a:solidFill>
                  <a:srgbClr val="FF0000"/>
                </a:solidFill>
              </a:rPr>
              <a:t>必考！！！！！</a:t>
            </a:r>
          </a:p>
        </p:txBody>
      </p:sp>
      <p:sp>
        <p:nvSpPr>
          <p:cNvPr id="10486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数组和指针有着非常紧密的结合，但必须分清楚两种类型的本质。数组名可以转换为同类型的指针，但不可混为一谈。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）数组名代表的类型，其长度等于整个数组的长度，而任何指针的长度都是</a:t>
            </a:r>
            <a:r>
              <a:rPr kumimoji="1" lang="en-US" altLang="zh-CN" dirty="0"/>
              <a:t>4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sz="2400" i="1" dirty="0">
                <a:solidFill>
                  <a:srgbClr val="FF0000"/>
                </a:solidFill>
              </a:rPr>
              <a:t>* 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int 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[10] , *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//</a:t>
            </a:r>
            <a:r>
              <a:rPr kumimoji="1" lang="en-US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sizof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(a)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40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 ， </a:t>
            </a:r>
            <a:r>
              <a:rPr kumimoji="1" lang="en-US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sizeof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(p)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）数组名转换得到的指针，是不可更改的指针常量，而指针变量可以修改，但需要密切注意指针的位置。</a:t>
            </a:r>
          </a:p>
          <a:p>
            <a:pPr marL="0" indent="0">
              <a:buNone/>
            </a:pP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sz="2400" i="1" dirty="0">
                <a:solidFill>
                  <a:srgbClr val="FF0000"/>
                </a:solidFill>
              </a:rPr>
              <a:t> *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int 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[10] , *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//++a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非法， 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++p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合法。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：数组和指针</a:t>
            </a:r>
          </a:p>
        </p:txBody>
      </p:sp>
      <p:sp>
        <p:nvSpPr>
          <p:cNvPr id="104863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sz="2400" i="1" dirty="0"/>
          </a:p>
          <a:p>
            <a:r>
              <a:rPr kumimoji="1" lang="zh-CN" altLang="en-US" dirty="0"/>
              <a:t>数组可以容纳一切，指针可以指向一切。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zh-CN" altLang="en-US" dirty="0"/>
              <a:t>基本类型可以做为数组的元素，数组也可以称为数组的元素（二级数组的本质）、指针也可以成为数组的元素（指针数组）；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zh-CN" altLang="en-US" dirty="0"/>
              <a:t>指针可以指向基本类型，也可以指向数组整体（行指针）</a:t>
            </a:r>
            <a:r>
              <a:rPr kumimoji="1" lang="en-US" altLang="zh-CN" dirty="0"/>
              <a:t>(</a:t>
            </a:r>
            <a:r>
              <a:rPr kumimoji="1" lang="zh-CN" altLang="en-US" sz="3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难点</a:t>
            </a:r>
            <a:r>
              <a:rPr kumimoji="1" lang="en-US" altLang="zh-CN" sz="3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!!!!!!!)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指向函数（函数指针）、指向指针（二级指针）本次考试考察可能性低</a:t>
            </a:r>
            <a:r>
              <a:rPr kumimoji="1" lang="zh-CN" altLang="en-US" dirty="0"/>
              <a:t>等。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endParaRPr kumimoji="1" lang="zh-CN" altLang="en-US" dirty="0"/>
          </a:p>
          <a:p>
            <a:pPr marL="514350" indent="-514350">
              <a:buSzPct val="100000"/>
              <a:buFont typeface="+mj-ea"/>
              <a:buAutoNum type="circleNumDbPlain"/>
            </a:pPr>
            <a:endParaRPr kumimoji="1" lang="zh-CN" altLang="en-US" dirty="0"/>
          </a:p>
          <a:p>
            <a:pPr marL="514350" indent="-514350">
              <a:buSzPct val="100000"/>
              <a:buFont typeface="+mj-ea"/>
              <a:buAutoNum type="circleNumDbPlain"/>
            </a:pPr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4-1</a:t>
            </a:r>
            <a:r>
              <a:rPr kumimoji="1" lang="zh-CN" altLang="en-US" dirty="0"/>
              <a:t>：指针的运算</a:t>
            </a:r>
          </a:p>
        </p:txBody>
      </p:sp>
      <p:sp>
        <p:nvSpPr>
          <p:cNvPr id="10486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指针的赋值运算：只允许赋该类型已经存在的变量或数组所占据的空间，不允许直接赋值为整数（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除外）或其它类型数据的地址。</a:t>
            </a:r>
          </a:p>
          <a:p>
            <a:r>
              <a:rPr kumimoji="1" lang="zh-CN" altLang="en-US" dirty="0"/>
              <a:t>指针的算术运算：指针可以做加减整数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的运算，但不是简单对地址值进行加减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，而是理解为加减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en-US" altLang="zh-CN" sz="2400" i="1" dirty="0"/>
              <a:t> int a[10] , *p = &amp;a[0]; </a:t>
            </a:r>
            <a:r>
              <a:rPr kumimoji="1" lang="zh-CN" altLang="en-US" sz="2400" i="1" dirty="0"/>
              <a:t>则</a:t>
            </a:r>
            <a:r>
              <a:rPr kumimoji="1" lang="en-US" altLang="zh-CN" sz="2400" i="1" dirty="0"/>
              <a:t>++p</a:t>
            </a:r>
            <a:r>
              <a:rPr kumimoji="1" lang="zh-CN" altLang="en-US" sz="2400" i="1" dirty="0"/>
              <a:t>指向</a:t>
            </a:r>
            <a:r>
              <a:rPr kumimoji="1" lang="en-US" altLang="zh-CN" sz="2400" i="1" dirty="0"/>
              <a:t>a[1]</a:t>
            </a:r>
            <a:r>
              <a:rPr kumimoji="1" lang="zh-CN" altLang="en-US" sz="2400" i="1" dirty="0"/>
              <a:t>。</a:t>
            </a:r>
          </a:p>
          <a:p>
            <a:r>
              <a:rPr kumimoji="1" lang="zh-CN" altLang="en-US" dirty="0"/>
              <a:t>指向同一数组的指针，可以做减法或比较大小。</a:t>
            </a:r>
          </a:p>
          <a:p>
            <a:pPr marL="0" indent="0">
              <a:buNone/>
            </a:pP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sz="2400" i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int a[10] , *p = &amp;a[0] , *q = &amp;a[2]; 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则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p &lt; q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为真 ， 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–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r>
              <a:rPr kumimoji="1" lang="zh-CN" altLang="en-US" dirty="0"/>
              <a:t>必须随时分清楚是对</a:t>
            </a:r>
            <a:r>
              <a:rPr kumimoji="1" lang="en-US" altLang="zh-CN" dirty="0"/>
              <a:t>p</a:t>
            </a:r>
            <a:r>
              <a:rPr kumimoji="1" lang="zh-CN" altLang="en-US" dirty="0"/>
              <a:t>还是对*</a:t>
            </a:r>
            <a:r>
              <a:rPr kumimoji="1" lang="en-US" altLang="zh-CN" dirty="0"/>
              <a:t>p</a:t>
            </a:r>
            <a:r>
              <a:rPr kumimoji="1" lang="zh-CN" altLang="en-US" dirty="0"/>
              <a:t>进行操作。</a:t>
            </a:r>
          </a:p>
          <a:p>
            <a:pPr marL="0" indent="0">
              <a:buNone/>
            </a:pPr>
            <a:endParaRPr kumimoji="1" lang="zh-CN" altLang="en-US" sz="2400" i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4-2</a:t>
            </a:r>
            <a:r>
              <a:rPr kumimoji="1" lang="zh-CN" altLang="en-US" dirty="0"/>
              <a:t>：指针和数组</a:t>
            </a:r>
          </a:p>
        </p:txBody>
      </p:sp>
      <p:sp>
        <p:nvSpPr>
          <p:cNvPr id="10486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数组的名字可以转换为指向数组元素的指针。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zh-CN" altLang="en-US" dirty="0"/>
              <a:t>一维数组：</a:t>
            </a:r>
            <a:r>
              <a:rPr kumimoji="1" lang="en-US" altLang="zh-CN" dirty="0"/>
              <a:t>int a[10] , *p = a;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zh-CN" altLang="en-US" dirty="0"/>
              <a:t>二维数组：</a:t>
            </a:r>
            <a:r>
              <a:rPr kumimoji="1" lang="en-US" altLang="zh-CN" dirty="0"/>
              <a:t>int a[3][4] , (*p)[4] = a; </a:t>
            </a:r>
            <a:r>
              <a:rPr kumimoji="1" lang="zh-CN" altLang="en-US" dirty="0"/>
              <a:t>这里的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指向长度为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的一维数组整体，也叫作行指针（因为</a:t>
            </a:r>
            <a:r>
              <a:rPr kumimoji="1" lang="en-US" altLang="zh-CN" dirty="0"/>
              <a:t>p+1</a:t>
            </a:r>
            <a:r>
              <a:rPr kumimoji="1" lang="zh-CN" altLang="en-US" dirty="0"/>
              <a:t>指向下一行）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zh-CN" altLang="en-US" dirty="0"/>
              <a:t>字符数组：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c[10] , *p = c;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中对字符数组和指针有特别的处理，主要是可以整体输入和输出。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4-2</a:t>
            </a:r>
            <a:r>
              <a:rPr kumimoji="1" lang="zh-CN" altLang="en-US" dirty="0"/>
              <a:t>：指针和数组</a:t>
            </a:r>
          </a:p>
        </p:txBody>
      </p:sp>
      <p:sp>
        <p:nvSpPr>
          <p:cNvPr id="1048639" name="内容占位符 2"/>
          <p:cNvSpPr>
            <a:spLocks noGrp="1"/>
          </p:cNvSpPr>
          <p:nvPr>
            <p:ph idx="1"/>
          </p:nvPr>
        </p:nvSpPr>
        <p:spPr>
          <a:xfrm>
            <a:off x="1309512" y="1473201"/>
            <a:ext cx="10272889" cy="4737100"/>
          </a:xfrm>
        </p:spPr>
        <p:txBody>
          <a:bodyPr>
            <a:normAutofit fontScale="96429" lnSpcReduction="10000"/>
          </a:bodyPr>
          <a:lstStyle/>
          <a:p>
            <a:r>
              <a:rPr kumimoji="1" lang="zh-CN" altLang="en-US" dirty="0"/>
              <a:t>万能恒等式： 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= *(</a:t>
            </a:r>
            <a:r>
              <a:rPr kumimoji="1" lang="en-US" altLang="zh-CN" dirty="0" err="1"/>
              <a:t>a+i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这个式子对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本身没有任何要求，只要</a:t>
            </a:r>
            <a:r>
              <a:rPr kumimoji="1" lang="en-US" altLang="zh-CN" dirty="0"/>
              <a:t>*(</a:t>
            </a:r>
            <a:r>
              <a:rPr kumimoji="1" lang="en-US" altLang="zh-CN" dirty="0" err="1"/>
              <a:t>a+i</a:t>
            </a:r>
            <a:r>
              <a:rPr kumimoji="1" lang="en-US" altLang="zh-CN" dirty="0"/>
              <a:t>)</a:t>
            </a:r>
            <a:r>
              <a:rPr kumimoji="1" lang="zh-CN" altLang="en-US" dirty="0"/>
              <a:t>有意义即可。</a:t>
            </a:r>
          </a:p>
          <a:p>
            <a:r>
              <a:rPr kumimoji="1" lang="zh-CN" altLang="en-US" dirty="0"/>
              <a:t>以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a[3][4]</a:t>
            </a:r>
            <a:r>
              <a:rPr kumimoji="1" lang="zh-CN" altLang="en-US" dirty="0"/>
              <a:t> </a:t>
            </a:r>
            <a:r>
              <a:rPr kumimoji="1" lang="en-US" altLang="zh-CN" dirty="0"/>
              <a:t>, (*p)[4] = a</a:t>
            </a:r>
            <a:r>
              <a:rPr kumimoji="1" lang="zh-CN" altLang="en-US" dirty="0"/>
              <a:t>为例，假设数组的首地址是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。</a:t>
            </a:r>
          </a:p>
          <a:p>
            <a:pPr marL="0" indent="0">
              <a:buNone/>
            </a:pPr>
            <a:r>
              <a:rPr kumimoji="1" lang="en-US" altLang="zh-CN" dirty="0"/>
              <a:t>	a , a+1 , a+2</a:t>
            </a:r>
            <a:r>
              <a:rPr kumimoji="1" lang="zh-CN" altLang="en-US" dirty="0"/>
              <a:t>的值是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2032</a:t>
            </a:r>
          </a:p>
          <a:p>
            <a:pPr marL="0" indent="0">
              <a:buNone/>
            </a:pPr>
            <a:r>
              <a:rPr kumimoji="1" lang="en-US" altLang="zh-CN" dirty="0"/>
              <a:t>	a[0] , a[1] , a[2]</a:t>
            </a:r>
            <a:r>
              <a:rPr kumimoji="1" lang="zh-CN" altLang="en-US" dirty="0"/>
              <a:t>的值也是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2032</a:t>
            </a:r>
            <a:r>
              <a:rPr kumimoji="1" lang="zh-CN" altLang="en-US" dirty="0"/>
              <a:t>	</a:t>
            </a:r>
            <a:r>
              <a:rPr kumimoji="1" lang="en-US" altLang="zh-CN" dirty="0"/>
              <a:t>//</a:t>
            </a:r>
            <a:r>
              <a:rPr kumimoji="1" lang="zh-CN" altLang="en-US" dirty="0"/>
              <a:t>为什么？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 , *(a[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]+j) , *(*(a +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+ j)</a:t>
            </a:r>
            <a:r>
              <a:rPr kumimoji="1" lang="zh-CN" altLang="en-US" dirty="0"/>
              <a:t>都表示元素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以上式子将</a:t>
            </a:r>
            <a:r>
              <a:rPr kumimoji="1" lang="en-US" altLang="zh-CN" dirty="0"/>
              <a:t>a</a:t>
            </a:r>
            <a:r>
              <a:rPr kumimoji="1" lang="zh-CN" altLang="en-US" dirty="0"/>
              <a:t>换成</a:t>
            </a:r>
            <a:r>
              <a:rPr kumimoji="1" lang="en-US" altLang="zh-CN" dirty="0"/>
              <a:t>p</a:t>
            </a:r>
            <a:r>
              <a:rPr kumimoji="1" lang="zh-CN" altLang="en-US" dirty="0"/>
              <a:t>一样，但注意之前提过的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</a:t>
            </a:r>
            <a:r>
              <a:rPr kumimoji="1" lang="zh-CN" altLang="en-US" dirty="0"/>
              <a:t>的区别。</a:t>
            </a:r>
          </a:p>
          <a:p>
            <a:pPr marL="0" indent="0">
              <a:buNone/>
            </a:pPr>
            <a:r>
              <a:rPr kumimoji="1" lang="zh-CN" altLang="en-US" dirty="0"/>
              <a:t>	简单总结：行指针取</a:t>
            </a:r>
            <a:r>
              <a:rPr kumimoji="1" lang="en-US" altLang="zh-CN" dirty="0"/>
              <a:t>*</a:t>
            </a:r>
            <a:r>
              <a:rPr kumimoji="1" lang="zh-CN" altLang="en-US" dirty="0"/>
              <a:t>号或</a:t>
            </a:r>
            <a:r>
              <a:rPr kumimoji="1" lang="en-US" altLang="zh-CN" dirty="0"/>
              <a:t>[]</a:t>
            </a:r>
            <a:r>
              <a:rPr kumimoji="1" lang="zh-CN" altLang="en-US" dirty="0"/>
              <a:t>号得到一维数组，再取</a:t>
            </a:r>
            <a:r>
              <a:rPr kumimoji="1" lang="en-US" altLang="zh-CN" dirty="0"/>
              <a:t>*</a:t>
            </a:r>
            <a:r>
              <a:rPr kumimoji="1" lang="zh-CN" altLang="en-US" dirty="0"/>
              <a:t>号或</a:t>
            </a:r>
            <a:r>
              <a:rPr kumimoji="1" lang="en-US" altLang="zh-CN" dirty="0"/>
              <a:t>[]</a:t>
            </a:r>
            <a:r>
              <a:rPr kumimoji="1" lang="zh-CN" altLang="en-US" dirty="0"/>
              <a:t>号得到数。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5</a:t>
            </a:r>
            <a:r>
              <a:rPr kumimoji="1" lang="zh-CN" altLang="en-US" dirty="0"/>
              <a:t>：指针和函数</a:t>
            </a:r>
          </a:p>
        </p:txBody>
      </p:sp>
      <p:sp>
        <p:nvSpPr>
          <p:cNvPr id="104864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指针作为函数的参数非常常见，其实参可以是数组名或普通指针。</a:t>
            </a:r>
          </a:p>
          <a:p>
            <a:r>
              <a:rPr kumimoji="1" lang="zh-CN" altLang="en-US"/>
              <a:t>数组做为</a:t>
            </a:r>
            <a:r>
              <a:rPr kumimoji="1" lang="zh-CN" altLang="en-US" dirty="0"/>
              <a:t>函数的参数其实是不存在的，本质上就是指针。如果实参是数组名，往往还需要传递数组的长度作为参数。</a:t>
            </a:r>
          </a:p>
          <a:p>
            <a:pPr marL="0" indent="0">
              <a:buNone/>
            </a:pP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sz="2400" i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void f(int a[] , int n); // 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其实是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void f(int *a , int n); </a:t>
            </a:r>
            <a:endParaRPr kumimoji="1" lang="zh-CN" altLang="en-US" sz="2400" i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sz="2400" i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在函数当中可以写成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a[</a:t>
            </a:r>
            <a:r>
              <a:rPr kumimoji="1" lang="en-US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]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的形式，主要是为了方便理解。</a:t>
            </a:r>
          </a:p>
          <a:p>
            <a:r>
              <a:rPr kumimoji="1" lang="zh-CN" altLang="en-US" dirty="0"/>
              <a:t>指针也作为函数的返回类型，但不能返回函数当中定义的变量地址，因此返回指针形参本身的值比较常见。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复习策略</a:t>
            </a:r>
          </a:p>
        </p:txBody>
      </p:sp>
      <p:graphicFrame>
        <p:nvGraphicFramePr>
          <p:cNvPr id="4194304" name="内容占位符 4"/>
          <p:cNvGraphicFramePr>
            <a:graphicFrameLocks noGrp="1"/>
          </p:cNvGraphicFramePr>
          <p:nvPr>
            <p:ph idx="1"/>
          </p:nvPr>
        </p:nvGraphicFramePr>
        <p:xfrm>
          <a:off x="1984760" y="1817077"/>
          <a:ext cx="9621085" cy="4274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6</a:t>
            </a:r>
            <a:r>
              <a:rPr kumimoji="1" lang="zh-CN" altLang="en-US" dirty="0"/>
              <a:t>：字符串、字符数组和字符指针</a:t>
            </a:r>
          </a:p>
        </p:txBody>
      </p:sp>
      <p:sp>
        <p:nvSpPr>
          <p:cNvPr id="10486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通过字符指针来操作字符串是上学期最精华的两个内容之一（另一是排序算法）。</a:t>
            </a:r>
          </a:p>
          <a:p>
            <a:r>
              <a:rPr kumimoji="1" lang="zh-CN" altLang="en-US" dirty="0"/>
              <a:t>熟练掌握字符串输入、输出、拷贝、拼接、比较、求长度、倒序、大小写转换、数据插入删除等基本算法和相关库函数，体会字符指针操作思维并应用于新情况。</a:t>
            </a:r>
          </a:p>
          <a:p>
            <a:r>
              <a:rPr kumimoji="1" lang="zh-CN" altLang="en-US" dirty="0"/>
              <a:t>在使用过程当中，更要严格区分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*p</a:t>
            </a:r>
            <a:r>
              <a:rPr kumimoji="1" lang="zh-CN" altLang="en-US" dirty="0"/>
              <a:t>的区别。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sz="2400" i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char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[] = "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seu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" , *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kumimoji="1" lang="mr-IN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i="1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kumimoji="1" lang="en-US" altLang="zh-CN" sz="2400" i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sz="2400" i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cout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&lt;&lt; p &lt;&lt; *p &lt;&lt; p + 1 &lt;&lt; *p + 1 &lt;&lt; p[1];</a:t>
            </a:r>
          </a:p>
          <a:p>
            <a:pPr marL="0" indent="0">
              <a:buNone/>
            </a:pP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sz="2400" i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//</a:t>
            </a:r>
            <a:r>
              <a:rPr kumimoji="1" lang="zh-CN" altLang="en-US" sz="2400" i="1" dirty="0">
                <a:latin typeface="Microsoft YaHei" charset="0"/>
                <a:ea typeface="Microsoft YaHei" charset="0"/>
                <a:cs typeface="Microsoft YaHei" charset="0"/>
              </a:rPr>
              <a:t>依次输出</a:t>
            </a:r>
            <a:r>
              <a:rPr kumimoji="1" lang="en-US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seu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s </a:t>
            </a:r>
            <a:r>
              <a:rPr kumimoji="1" lang="en-US" altLang="zh-CN" sz="2400" i="1" dirty="0" err="1">
                <a:latin typeface="Microsoft YaHei" charset="0"/>
                <a:ea typeface="Microsoft YaHei" charset="0"/>
                <a:cs typeface="Microsoft YaHei" charset="0"/>
              </a:rPr>
              <a:t>eu</a:t>
            </a:r>
            <a:r>
              <a:rPr kumimoji="1" lang="en-US" altLang="zh-CN" sz="2400" i="1" dirty="0">
                <a:latin typeface="Microsoft YaHei" charset="0"/>
                <a:ea typeface="Microsoft YaHei" charset="0"/>
                <a:cs typeface="Microsoft YaHei" charset="0"/>
              </a:rPr>
              <a:t> 116 e</a:t>
            </a:r>
            <a:endParaRPr kumimoji="1" lang="zh-CN" altLang="en-US" sz="2400" i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6-1</a:t>
            </a:r>
            <a:r>
              <a:rPr kumimoji="1" lang="zh-CN" altLang="en-US" dirty="0"/>
              <a:t>：字符串、字符数组和字符指针</a:t>
            </a:r>
          </a:p>
        </p:txBody>
      </p:sp>
      <p:sp>
        <p:nvSpPr>
          <p:cNvPr id="104864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字符串的拷贝、比较操作不能直接对指针本身进行，必须通过专门函数进行。否则就算可以运行，意义也完全不对。</a:t>
            </a:r>
          </a:p>
          <a:p>
            <a:r>
              <a:rPr kumimoji="1" lang="zh-CN" altLang="en-US" dirty="0"/>
              <a:t>对字符串、字符数组或指针进行求</a:t>
            </a:r>
            <a:r>
              <a:rPr kumimoji="1" lang="en-US" altLang="zh-CN" dirty="0" err="1"/>
              <a:t>strlen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sizeof</a:t>
            </a:r>
            <a:r>
              <a:rPr kumimoji="1" lang="zh-CN" altLang="en-US" dirty="0"/>
              <a:t>的区别。</a:t>
            </a:r>
            <a:r>
              <a:rPr kumimoji="1" lang="en-US" altLang="zh-CN" dirty="0" err="1"/>
              <a:t>strlen</a:t>
            </a:r>
            <a:r>
              <a:rPr kumimoji="1" lang="zh-CN" altLang="en-US" dirty="0"/>
              <a:t>统计</a:t>
            </a:r>
            <a:r>
              <a:rPr kumimoji="1" lang="en-US" altLang="zh-CN" dirty="0"/>
              <a:t>\0</a:t>
            </a:r>
            <a:r>
              <a:rPr kumimoji="1" lang="zh-CN" altLang="en-US" dirty="0"/>
              <a:t>之前的字符数，而</a:t>
            </a:r>
            <a:r>
              <a:rPr kumimoji="1" lang="en-US" altLang="zh-CN" dirty="0" err="1"/>
              <a:t>sizeof</a:t>
            </a:r>
            <a:r>
              <a:rPr kumimoji="1" lang="zh-CN" altLang="en-US" dirty="0"/>
              <a:t>统计所有字符的个数。</a:t>
            </a:r>
          </a:p>
          <a:p>
            <a:r>
              <a:rPr kumimoji="1" lang="zh-CN" altLang="en-US" dirty="0"/>
              <a:t>复杂的字符串操作必须要时刻注意指针或下标的位置。在编写循环时，对</a:t>
            </a:r>
            <a:r>
              <a:rPr kumimoji="1" lang="en-US" altLang="zh-CN" dirty="0"/>
              <a:t>\0</a:t>
            </a:r>
            <a:r>
              <a:rPr kumimoji="1" lang="zh-CN" altLang="en-US" dirty="0"/>
              <a:t>的判断是关键。</a:t>
            </a:r>
          </a:p>
          <a:p>
            <a:r>
              <a:rPr kumimoji="1" lang="zh-CN" altLang="en-US" dirty="0"/>
              <a:t>指针指向字符串常量的时候只能作读取操作，否则崩溃。</a:t>
            </a:r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：字符串和指针的</a:t>
            </a:r>
            <a:r>
              <a:rPr kumimoji="1" lang="en-US" altLang="zh-CN" dirty="0" err="1"/>
              <a:t>sizeof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strlen</a:t>
            </a:r>
            <a:endParaRPr kumimoji="1" lang="zh-CN" altLang="en-US" dirty="0"/>
          </a:p>
        </p:txBody>
      </p:sp>
      <p:sp>
        <p:nvSpPr>
          <p:cNvPr id="10486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char p[] = "</a:t>
            </a:r>
            <a:r>
              <a:rPr lang="en-US" altLang="zh-CN" dirty="0" err="1"/>
              <a:t>abc</a:t>
            </a:r>
            <a:r>
              <a:rPr lang="en-US" altLang="zh-CN" dirty="0"/>
              <a:t>\0def“ , *t=p;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strlen</a:t>
            </a:r>
            <a:r>
              <a:rPr lang="en-US" altLang="zh-CN" dirty="0"/>
              <a:t>(p) &lt;&lt; </a:t>
            </a:r>
            <a:r>
              <a:rPr lang="en-US" altLang="zh-CN" dirty="0" err="1"/>
              <a:t>endl</a:t>
            </a:r>
            <a:r>
              <a:rPr lang="en-US" altLang="zh-CN" dirty="0"/>
              <a:t>;  //3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(p) &lt;&lt; </a:t>
            </a:r>
            <a:r>
              <a:rPr lang="en-US" altLang="zh-CN" dirty="0" err="1"/>
              <a:t>endl</a:t>
            </a:r>
            <a:r>
              <a:rPr lang="en-US" altLang="zh-CN" dirty="0"/>
              <a:t>;  //8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(t) &lt;&lt; </a:t>
            </a:r>
            <a:r>
              <a:rPr lang="en-US" altLang="zh-CN" dirty="0" err="1"/>
              <a:t>endl</a:t>
            </a:r>
            <a:r>
              <a:rPr lang="en-US" altLang="zh-CN" dirty="0"/>
              <a:t>;  //4</a:t>
            </a:r>
          </a:p>
          <a:p>
            <a:pPr>
              <a:buNone/>
            </a:pPr>
            <a:r>
              <a:rPr lang="en-US" altLang="zh-CN" dirty="0"/>
              <a:t>		char q[] = "</a:t>
            </a:r>
            <a:r>
              <a:rPr lang="en-US" altLang="zh-CN" dirty="0" err="1"/>
              <a:t>abc</a:t>
            </a:r>
            <a:r>
              <a:rPr lang="en-US" altLang="zh-CN" dirty="0"/>
              <a:t>\01def“ , *r=q;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strlen</a:t>
            </a:r>
            <a:r>
              <a:rPr lang="en-US" altLang="zh-CN" dirty="0"/>
              <a:t>(q) &lt;&lt; </a:t>
            </a:r>
            <a:r>
              <a:rPr lang="en-US" altLang="zh-CN" dirty="0" err="1"/>
              <a:t>endl</a:t>
            </a:r>
            <a:r>
              <a:rPr lang="en-US" altLang="zh-CN" dirty="0"/>
              <a:t>;  //7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(q) &lt;&lt; </a:t>
            </a:r>
            <a:r>
              <a:rPr lang="en-US" altLang="zh-CN" dirty="0" err="1"/>
              <a:t>endl</a:t>
            </a:r>
            <a:r>
              <a:rPr lang="en-US" altLang="zh-CN" dirty="0"/>
              <a:t>;  //8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 &lt;&lt; </a:t>
            </a:r>
            <a:r>
              <a:rPr lang="en-US" altLang="zh-CN" dirty="0" err="1"/>
              <a:t>sizeof</a:t>
            </a:r>
            <a:r>
              <a:rPr lang="en-US" altLang="zh-CN" dirty="0"/>
              <a:t>(r) &lt;&lt; </a:t>
            </a:r>
            <a:r>
              <a:rPr lang="en-US" altLang="zh-CN" dirty="0" err="1"/>
              <a:t>endl</a:t>
            </a:r>
            <a:r>
              <a:rPr lang="en-US" altLang="zh-CN" dirty="0"/>
              <a:t>;  //4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：字符串和指针的</a:t>
            </a:r>
            <a:r>
              <a:rPr kumimoji="1" lang="en-US" altLang="zh-CN" dirty="0" err="1"/>
              <a:t>sizeof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strlen</a:t>
            </a:r>
            <a:endParaRPr kumimoji="1" lang="zh-CN" altLang="en-US" dirty="0"/>
          </a:p>
        </p:txBody>
      </p:sp>
      <p:sp>
        <p:nvSpPr>
          <p:cNvPr id="10486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 char p[10] = "</a:t>
            </a:r>
            <a:r>
              <a:rPr lang="en-US" altLang="zh-CN" dirty="0" err="1"/>
              <a:t>seu</a:t>
            </a:r>
            <a:r>
              <a:rPr lang="en-US" altLang="zh-CN" dirty="0"/>
              <a:t>" , *t=p;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(p) &lt;&lt; </a:t>
            </a:r>
            <a:r>
              <a:rPr lang="en-US" altLang="zh-CN" dirty="0" err="1"/>
              <a:t>endl</a:t>
            </a:r>
            <a:r>
              <a:rPr lang="en-US" altLang="zh-CN" dirty="0"/>
              <a:t>;   //10</a:t>
            </a:r>
          </a:p>
          <a:p>
            <a:pPr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strlen</a:t>
            </a:r>
            <a:r>
              <a:rPr lang="en-US" altLang="zh-CN" dirty="0"/>
              <a:t>(p) &lt;&lt; </a:t>
            </a:r>
            <a:r>
              <a:rPr lang="en-US" altLang="zh-CN" dirty="0" err="1"/>
              <a:t>endl</a:t>
            </a:r>
            <a:r>
              <a:rPr lang="en-US" altLang="zh-CN" dirty="0"/>
              <a:t>;   //3</a:t>
            </a:r>
          </a:p>
          <a:p>
            <a:pPr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(t) &lt;&lt; </a:t>
            </a:r>
            <a:r>
              <a:rPr lang="en-US" altLang="zh-CN" dirty="0" err="1"/>
              <a:t>endl</a:t>
            </a:r>
            <a:r>
              <a:rPr lang="en-US" altLang="zh-CN" dirty="0"/>
              <a:t>;     //4</a:t>
            </a:r>
          </a:p>
          <a:p>
            <a:pPr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strlen</a:t>
            </a:r>
            <a:r>
              <a:rPr lang="en-US" altLang="zh-CN" dirty="0"/>
              <a:t>(p) &lt;&lt; </a:t>
            </a:r>
            <a:r>
              <a:rPr lang="en-US" altLang="zh-CN" dirty="0" err="1"/>
              <a:t>endl</a:t>
            </a:r>
            <a:r>
              <a:rPr lang="en-US" altLang="zh-CN" dirty="0"/>
              <a:t>;   //3</a:t>
            </a:r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：不同写法体会字符串操作</a:t>
            </a:r>
          </a:p>
        </p:txBody>
      </p:sp>
      <p:sp>
        <p:nvSpPr>
          <p:cNvPr id="1048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任务：从</a:t>
            </a:r>
            <a:r>
              <a:rPr kumimoji="1" lang="en-US" altLang="zh-CN" dirty="0"/>
              <a:t>char c[10] = “</a:t>
            </a:r>
            <a:r>
              <a:rPr kumimoji="1" lang="en-US" altLang="zh-CN" dirty="0" err="1"/>
              <a:t>goodluck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当中删除字母</a:t>
            </a:r>
            <a:r>
              <a:rPr kumimoji="1" lang="en-US" altLang="zh-CN" dirty="0"/>
              <a:t>o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思路：定义数组</a:t>
            </a:r>
            <a:r>
              <a:rPr kumimoji="1" lang="en-US" altLang="zh-CN" dirty="0"/>
              <a:t>char d[10]</a:t>
            </a:r>
            <a:r>
              <a:rPr kumimoji="1" lang="zh-CN" altLang="en-US" dirty="0"/>
              <a:t>，对数组</a:t>
            </a:r>
            <a:r>
              <a:rPr kumimoji="1" lang="en-US" altLang="zh-CN" dirty="0"/>
              <a:t>c</a:t>
            </a:r>
            <a:r>
              <a:rPr kumimoji="1" lang="zh-CN" altLang="en-US" dirty="0"/>
              <a:t>进行循环，如果不是字母</a:t>
            </a:r>
            <a:r>
              <a:rPr kumimoji="1" lang="en-US" altLang="zh-CN" dirty="0"/>
              <a:t>o</a:t>
            </a:r>
            <a:r>
              <a:rPr kumimoji="1" lang="zh-CN" altLang="en-US" dirty="0"/>
              <a:t>就复制到数组</a:t>
            </a:r>
            <a:r>
              <a:rPr kumimoji="1" lang="en-US" altLang="zh-CN" dirty="0"/>
              <a:t>d</a:t>
            </a:r>
            <a:r>
              <a:rPr kumimoji="1" lang="zh-CN" altLang="en-US" dirty="0"/>
              <a:t>当中，最后可根据需要用数组</a:t>
            </a:r>
            <a:r>
              <a:rPr kumimoji="1" lang="en-US" altLang="zh-CN" dirty="0"/>
              <a:t>d</a:t>
            </a:r>
            <a:r>
              <a:rPr kumimoji="1" lang="zh-CN" altLang="en-US" dirty="0"/>
              <a:t>覆盖数组</a:t>
            </a:r>
            <a:r>
              <a:rPr kumimoji="1" lang="en-US" altLang="zh-CN" dirty="0"/>
              <a:t>c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char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[10] = "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goodluck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 , d[10];     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int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= 0 ,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= 0;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while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])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{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] != '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')		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j++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] =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++];	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++;}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j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] = '\0';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cout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endl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：不同写法体会字符串操作</a:t>
            </a:r>
          </a:p>
        </p:txBody>
      </p:sp>
      <p:sp>
        <p:nvSpPr>
          <p:cNvPr id="104865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任务：从</a:t>
            </a:r>
            <a:r>
              <a:rPr kumimoji="1" lang="en-US" altLang="zh-CN" dirty="0"/>
              <a:t>char c[10] = “</a:t>
            </a:r>
            <a:r>
              <a:rPr kumimoji="1" lang="en-US" altLang="zh-CN" dirty="0" err="1"/>
              <a:t>goodluck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当中删除字母</a:t>
            </a:r>
            <a:r>
              <a:rPr kumimoji="1" lang="en-US" altLang="zh-CN" dirty="0"/>
              <a:t>o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思路：定义数组</a:t>
            </a:r>
            <a:r>
              <a:rPr kumimoji="1" lang="en-US" altLang="zh-CN" dirty="0"/>
              <a:t>char d[10]</a:t>
            </a:r>
            <a:r>
              <a:rPr kumimoji="1" lang="zh-CN" altLang="en-US" dirty="0"/>
              <a:t>，对数组</a:t>
            </a:r>
            <a:r>
              <a:rPr kumimoji="1" lang="en-US" altLang="zh-CN" dirty="0"/>
              <a:t>c</a:t>
            </a:r>
            <a:r>
              <a:rPr kumimoji="1" lang="zh-CN" altLang="en-US" dirty="0"/>
              <a:t>进行循环，如果不是字母</a:t>
            </a:r>
            <a:r>
              <a:rPr kumimoji="1" lang="en-US" altLang="zh-CN" dirty="0"/>
              <a:t>o</a:t>
            </a:r>
            <a:r>
              <a:rPr kumimoji="1" lang="zh-CN" altLang="en-US" dirty="0"/>
              <a:t>就复制到数组</a:t>
            </a:r>
            <a:r>
              <a:rPr kumimoji="1" lang="en-US" altLang="zh-CN" dirty="0"/>
              <a:t>d</a:t>
            </a:r>
            <a:r>
              <a:rPr kumimoji="1" lang="zh-CN" altLang="en-US" dirty="0"/>
              <a:t>当中，最后可根据需要用数组</a:t>
            </a:r>
            <a:r>
              <a:rPr kumimoji="1" lang="en-US" altLang="zh-CN" dirty="0"/>
              <a:t>d</a:t>
            </a:r>
            <a:r>
              <a:rPr kumimoji="1" lang="zh-CN" altLang="en-US" dirty="0"/>
              <a:t>覆盖数组</a:t>
            </a:r>
            <a:r>
              <a:rPr kumimoji="1" lang="en-US" altLang="zh-CN" dirty="0"/>
              <a:t>c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char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[10] = "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goodluck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" , *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;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char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[10] , *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;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while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(*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)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{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(*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!= '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')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++ = *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++;	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++;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}	*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= '\0';	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cout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endl</a:t>
            </a:r>
            <a:r>
              <a:rPr kumimoji="1" lang="mr-IN" altLang="zh-CN" sz="2000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  //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指针实现前一写法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：不同写法体会字符串操作</a:t>
            </a:r>
          </a:p>
        </p:txBody>
      </p:sp>
      <p:sp>
        <p:nvSpPr>
          <p:cNvPr id="104866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任务：从</a:t>
            </a:r>
            <a:r>
              <a:rPr kumimoji="1" lang="en-US" altLang="zh-CN" dirty="0"/>
              <a:t>char c[10] = “</a:t>
            </a:r>
            <a:r>
              <a:rPr kumimoji="1" lang="en-US" altLang="zh-CN" dirty="0" err="1"/>
              <a:t>goodluck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当中删除字母</a:t>
            </a:r>
            <a:r>
              <a:rPr kumimoji="1" lang="en-US" altLang="zh-CN" dirty="0"/>
              <a:t>o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思路：直接对数组</a:t>
            </a:r>
            <a:r>
              <a:rPr kumimoji="1" lang="en-US" altLang="zh-CN" dirty="0"/>
              <a:t>c</a:t>
            </a:r>
            <a:r>
              <a:rPr kumimoji="1" lang="zh-CN" altLang="en-US" dirty="0"/>
              <a:t>进行循环操作，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指针错位赋值。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char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[10] = "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goodluck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" , 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, 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;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while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(*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	{	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(*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!= '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')		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++ = 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++;	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++;	}	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= '\0';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cout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endl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：不同写法体会字符串操作</a:t>
            </a:r>
          </a:p>
        </p:txBody>
      </p:sp>
      <p:sp>
        <p:nvSpPr>
          <p:cNvPr id="104866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任务：从</a:t>
            </a:r>
            <a:r>
              <a:rPr kumimoji="1" lang="en-US" altLang="zh-CN" dirty="0"/>
              <a:t>char c[10] = “</a:t>
            </a:r>
            <a:r>
              <a:rPr kumimoji="1" lang="en-US" altLang="zh-CN" dirty="0" err="1"/>
              <a:t>goodluck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当中删除字母</a:t>
            </a:r>
            <a:r>
              <a:rPr kumimoji="1" lang="en-US" altLang="zh-CN" dirty="0"/>
              <a:t>o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思路：直接对数组</a:t>
            </a:r>
            <a:r>
              <a:rPr kumimoji="1" lang="en-US" altLang="zh-CN" dirty="0"/>
              <a:t>c</a:t>
            </a:r>
            <a:r>
              <a:rPr kumimoji="1" lang="zh-CN" altLang="en-US" dirty="0"/>
              <a:t>进行循环操作。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char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[10] = "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goodluck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" , 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, 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;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int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k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= 0;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while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(*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{</a:t>
            </a: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(*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++ == '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')	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{	++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k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;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continue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;		}	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++ = *(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+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k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);	</a:t>
            </a:r>
            <a:endParaRPr kumimoji="1"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}	*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= '\0';	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cout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endl</a:t>
            </a:r>
            <a:r>
              <a:rPr kumimoji="1" lang="mr-IN" altLang="zh-CN" sz="2400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5:</a:t>
            </a:r>
            <a:r>
              <a:rPr kumimoji="1" lang="zh-CN" altLang="en-US" dirty="0"/>
              <a:t>自定义</a:t>
            </a:r>
            <a:r>
              <a:rPr kumimoji="1" lang="en-US" altLang="zh-CN" dirty="0" err="1"/>
              <a:t>mystrcpy</a:t>
            </a:r>
            <a:r>
              <a:rPr kumimoji="1" lang="zh-CN" altLang="en-US" dirty="0"/>
              <a:t>函数</a:t>
            </a:r>
          </a:p>
        </p:txBody>
      </p:sp>
      <p:sp>
        <p:nvSpPr>
          <p:cNvPr id="10486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	char *</a:t>
            </a:r>
            <a:r>
              <a:rPr kumimoji="1" lang="en-US" altLang="zh-CN" dirty="0" err="1"/>
              <a:t>mystrcpy</a:t>
            </a:r>
            <a:r>
              <a:rPr kumimoji="1" lang="en-US" altLang="zh-CN" dirty="0"/>
              <a:t>(char *t , const char *s)</a:t>
            </a:r>
          </a:p>
          <a:p>
            <a:pPr marL="0" indent="0">
              <a:buNone/>
            </a:pPr>
            <a:r>
              <a:rPr kumimoji="1" lang="en-US" altLang="zh-CN" dirty="0"/>
              <a:t>	{</a:t>
            </a:r>
          </a:p>
          <a:p>
            <a:pPr marL="0" indent="0">
              <a:buNone/>
            </a:pPr>
            <a:r>
              <a:rPr kumimoji="1" lang="en-US" altLang="zh-CN" dirty="0"/>
              <a:t>		char *back = t;</a:t>
            </a:r>
          </a:p>
          <a:p>
            <a:pPr marL="0" indent="0">
              <a:buNone/>
            </a:pPr>
            <a:r>
              <a:rPr kumimoji="1" lang="en-US" altLang="zh-CN" dirty="0"/>
              <a:t>		while(*t++ = *s++);</a:t>
            </a:r>
          </a:p>
          <a:p>
            <a:pPr marL="0" indent="0">
              <a:buNone/>
            </a:pPr>
            <a:r>
              <a:rPr kumimoji="1" lang="en-US" altLang="zh-CN" dirty="0"/>
              <a:t>		return back;  //</a:t>
            </a:r>
            <a:r>
              <a:rPr kumimoji="1" lang="zh-CN" altLang="en-US" dirty="0"/>
              <a:t>这里能不能写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}</a:t>
            </a:r>
          </a:p>
          <a:p>
            <a:pPr marL="0" indent="0">
              <a:buNone/>
            </a:pP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char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[10] = "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goodluck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" ,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[10];	</a:t>
            </a:r>
            <a:endParaRPr kumimoji="1"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cout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mystrcpy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,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) &lt;&lt;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endl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 //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输出拷贝之后的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7</a:t>
            </a:r>
            <a:r>
              <a:rPr kumimoji="1" lang="zh-CN" altLang="en-US" dirty="0"/>
              <a:t>：简单文件读写</a:t>
            </a:r>
          </a:p>
        </p:txBody>
      </p:sp>
      <p:sp>
        <p:nvSpPr>
          <p:cNvPr id="10486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文件读写的四个步骤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zh-CN" altLang="en-US" dirty="0"/>
              <a:t>定义文件流对象：定义</a:t>
            </a:r>
            <a:r>
              <a:rPr kumimoji="1" lang="en-US" altLang="zh-CN" dirty="0" err="1"/>
              <a:t>ifstream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ofstream</a:t>
            </a:r>
            <a:r>
              <a:rPr kumimoji="1" lang="zh-CN" altLang="en-US" dirty="0"/>
              <a:t>类的对象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zh-CN" altLang="en-US" dirty="0"/>
              <a:t>打开文件：用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函数打开文件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zh-CN" altLang="en-US" dirty="0"/>
              <a:t>读写：用</a:t>
            </a:r>
            <a:r>
              <a:rPr kumimoji="1" lang="en-US" altLang="zh-CN" dirty="0"/>
              <a:t>&gt;&gt; , &lt;&lt; , get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getline</a:t>
            </a:r>
            <a:r>
              <a:rPr kumimoji="1" lang="zh-CN" altLang="en-US" dirty="0"/>
              <a:t>函数读写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zh-CN" altLang="en-US" dirty="0"/>
              <a:t>关闭文件：用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函数关闭文件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知识体系脉络（上）</a:t>
            </a:r>
          </a:p>
        </p:txBody>
      </p:sp>
      <p:graphicFrame>
        <p:nvGraphicFramePr>
          <p:cNvPr id="4194305" name="内容占位符 3"/>
          <p:cNvGraphicFramePr>
            <a:graphicFrameLocks noGrp="1"/>
          </p:cNvGraphicFramePr>
          <p:nvPr>
            <p:ph idx="1"/>
          </p:nvPr>
        </p:nvGraphicFramePr>
        <p:xfrm>
          <a:off x="1309512" y="1676400"/>
          <a:ext cx="10272889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194306" name="图表 4"/>
          <p:cNvGraphicFramePr>
            <a:graphicFrameLocks/>
          </p:cNvGraphicFramePr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6</a:t>
            </a:r>
            <a:r>
              <a:rPr kumimoji="1" lang="zh-CN" altLang="en-US" dirty="0"/>
              <a:t>：文件读写示例</a:t>
            </a:r>
          </a:p>
        </p:txBody>
      </p:sp>
      <p:sp>
        <p:nvSpPr>
          <p:cNvPr id="10486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	#include &lt;iostream&gt;</a:t>
            </a:r>
          </a:p>
          <a:p>
            <a:pPr marL="0" indent="0">
              <a:buNone/>
            </a:pPr>
            <a:r>
              <a:rPr kumimoji="1" lang="en-US" altLang="zh-CN" dirty="0"/>
              <a:t>	#include &lt;</a:t>
            </a:r>
            <a:r>
              <a:rPr kumimoji="1" lang="en-US" altLang="zh-CN" dirty="0" err="1"/>
              <a:t>fstream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r>
              <a:rPr kumimoji="1" lang="en-US" altLang="zh-CN" dirty="0"/>
              <a:t>	#include &lt;</a:t>
            </a:r>
            <a:r>
              <a:rPr kumimoji="1" lang="en-US" altLang="zh-CN" dirty="0" err="1"/>
              <a:t>ctime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r>
              <a:rPr kumimoji="1" lang="en-US" altLang="zh-CN" dirty="0"/>
              <a:t>	#include &lt;</a:t>
            </a:r>
            <a:r>
              <a:rPr kumimoji="1" lang="en-US" altLang="zh-CN" dirty="0" err="1"/>
              <a:t>cstdlib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r>
              <a:rPr kumimoji="1" lang="en-US" altLang="zh-CN" dirty="0"/>
              <a:t>	using namespace std;</a:t>
            </a:r>
          </a:p>
          <a:p>
            <a:pPr marL="0" indent="0">
              <a:buNone/>
            </a:pPr>
            <a:r>
              <a:rPr kumimoji="1" lang="en-US" altLang="zh-CN" dirty="0"/>
              <a:t>	int main(){	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srand</a:t>
            </a:r>
            <a:r>
              <a:rPr kumimoji="1" lang="en-US" altLang="zh-CN" dirty="0"/>
              <a:t>(time(0));	//</a:t>
            </a:r>
            <a:r>
              <a:rPr kumimoji="1" lang="zh-CN" altLang="en-US" dirty="0"/>
              <a:t>设置随机数种子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ofstream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ofile</a:t>
            </a:r>
            <a:r>
              <a:rPr kumimoji="1" lang="en-US" altLang="zh-CN" dirty="0"/>
              <a:t>;	    //</a:t>
            </a:r>
            <a:r>
              <a:rPr kumimoji="1" lang="zh-CN" altLang="en-US" dirty="0"/>
              <a:t>定义写文件类对象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ofile.open</a:t>
            </a:r>
            <a:r>
              <a:rPr kumimoji="1" lang="en-US" altLang="zh-CN" dirty="0"/>
              <a:t>(“1.txt”);  //</a:t>
            </a:r>
            <a:r>
              <a:rPr kumimoji="1" lang="zh-CN" altLang="en-US" dirty="0"/>
              <a:t>打开文件</a:t>
            </a:r>
            <a:r>
              <a:rPr kumimoji="1" lang="en-US" altLang="zh-CN" dirty="0"/>
              <a:t>1.txt</a:t>
            </a:r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6</a:t>
            </a:r>
            <a:r>
              <a:rPr kumimoji="1" lang="zh-CN" altLang="en-US" dirty="0"/>
              <a:t>：文件读写示例</a:t>
            </a:r>
          </a:p>
        </p:txBody>
      </p:sp>
      <p:sp>
        <p:nvSpPr>
          <p:cNvPr id="104867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int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[10] ,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;	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= 0 ;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&lt; 10 ; ++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)		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ofile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&lt;&lt;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rand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() % 100 &lt;&lt; ' ';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 //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写入指定范围随机数</a:t>
            </a:r>
          </a:p>
          <a:p>
            <a:pPr marL="0" indent="0">
              <a:buNone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ofile.close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();	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关闭文件</a:t>
            </a:r>
          </a:p>
          <a:p>
            <a:pPr marL="0" indent="0">
              <a:buNone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ifstream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ifile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("1.txt");	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合并步骤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= 0 ;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&lt; 10 ; ++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)		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ifile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 &gt;&gt; 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];	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读入数据</a:t>
            </a:r>
          </a:p>
          <a:p>
            <a:pPr marL="0" indent="0">
              <a:buNone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mr-IN" altLang="zh-CN" dirty="0" err="1">
                <a:latin typeface="Microsoft YaHei" charset="0"/>
                <a:ea typeface="Microsoft YaHei" charset="0"/>
                <a:cs typeface="Microsoft YaHei" charset="0"/>
              </a:rPr>
              <a:t>ifile.close</a:t>
            </a:r>
            <a:r>
              <a:rPr kumimoji="1" lang="mr-IN" altLang="zh-CN" dirty="0">
                <a:latin typeface="Microsoft YaHei" charset="0"/>
                <a:ea typeface="Microsoft YaHei" charset="0"/>
                <a:cs typeface="Microsoft YaHei" charset="0"/>
              </a:rPr>
              <a:t>();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8</a:t>
            </a:r>
            <a:r>
              <a:rPr kumimoji="1" lang="zh-CN" altLang="en-US" dirty="0"/>
              <a:t>：枚举类型</a:t>
            </a:r>
          </a:p>
        </p:txBody>
      </p:sp>
      <p:sp>
        <p:nvSpPr>
          <p:cNvPr id="10486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当某些数据只能赋值为特定的整数时，就可以用枚举类型进行描述，从而保证赋值的可靠性。</a:t>
            </a:r>
            <a:endParaRPr kumimoji="1" lang="en-US" altLang="zh-CN" dirty="0"/>
          </a:p>
          <a:p>
            <a:r>
              <a:rPr kumimoji="1" lang="zh-CN" altLang="en-US" dirty="0"/>
              <a:t>先定义枚举类型，再定义枚举变量。</a:t>
            </a:r>
            <a:endParaRPr kumimoji="1" lang="en-US" altLang="zh-CN" dirty="0"/>
          </a:p>
          <a:p>
            <a:r>
              <a:rPr kumimoji="1" lang="en-US" altLang="zh-CN" dirty="0" err="1"/>
              <a:t>enum</a:t>
            </a:r>
            <a:r>
              <a:rPr kumimoji="1" lang="en-US" altLang="zh-CN" dirty="0"/>
              <a:t> month{Jan , Feb , Mar , Apr , May , Jun , Jul , Aug , Sep , Oct , Nov , Dec};</a:t>
            </a:r>
          </a:p>
          <a:p>
            <a:r>
              <a:rPr kumimoji="1" lang="en-US" altLang="zh-CN" dirty="0"/>
              <a:t>month m = Jan; //</a:t>
            </a:r>
            <a:r>
              <a:rPr kumimoji="1" lang="zh-CN" altLang="en-US" dirty="0"/>
              <a:t>不能写</a:t>
            </a:r>
            <a:r>
              <a:rPr kumimoji="1" lang="en-US" altLang="zh-CN" dirty="0"/>
              <a:t>month m = 0;</a:t>
            </a:r>
          </a:p>
          <a:p>
            <a:r>
              <a:rPr kumimoji="1" lang="en-US" altLang="zh-CN" dirty="0" err="1"/>
              <a:t>cin</a:t>
            </a:r>
            <a:r>
              <a:rPr kumimoji="1" lang="en-US" altLang="zh-CN" dirty="0"/>
              <a:t> &gt;&gt; m ;// </a:t>
            </a:r>
            <a:r>
              <a:rPr kumimoji="1" lang="zh-CN" altLang="en-US" dirty="0"/>
              <a:t>不能运行</a:t>
            </a:r>
          </a:p>
          <a:p>
            <a:r>
              <a:rPr kumimoji="1" lang="en-US" altLang="zh-CN" dirty="0" err="1"/>
              <a:t>cout</a:t>
            </a:r>
            <a:r>
              <a:rPr kumimoji="1" lang="en-US" altLang="zh-CN" dirty="0"/>
              <a:t> &lt;&lt; m ; //</a:t>
            </a:r>
            <a:r>
              <a:rPr kumimoji="1" lang="zh-CN" altLang="en-US" dirty="0"/>
              <a:t>输出</a:t>
            </a:r>
            <a:r>
              <a:rPr kumimoji="1" lang="en-US" altLang="zh-CN" dirty="0"/>
              <a:t>0</a:t>
            </a:r>
          </a:p>
          <a:p>
            <a:endParaRPr kumimoji="1" lang="zh-CN" altLang="en-US" dirty="0"/>
          </a:p>
        </p:txBody>
      </p:sp>
      <p:sp>
        <p:nvSpPr>
          <p:cNvPr id="1048683" name="矩形 3"/>
          <p:cNvSpPr/>
          <p:nvPr/>
        </p:nvSpPr>
        <p:spPr>
          <a:xfrm>
            <a:off x="5509942" y="3244334"/>
            <a:ext cx="246380" cy="35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		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8</a:t>
            </a:r>
            <a:r>
              <a:rPr kumimoji="1" lang="zh-CN" altLang="en-US" dirty="0"/>
              <a:t>：枚举类型</a:t>
            </a:r>
          </a:p>
        </p:txBody>
      </p:sp>
      <p:sp>
        <p:nvSpPr>
          <p:cNvPr id="104868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定义枚举时，需要给出若干个常量。这些常量默认从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开始取值，但可以自行设定初始值。</a:t>
            </a:r>
          </a:p>
          <a:p>
            <a:r>
              <a:rPr kumimoji="1" lang="zh-CN" altLang="en-US" dirty="0"/>
              <a:t>如果设定了初始值，后面的常量接着该值继续递增。</a:t>
            </a:r>
          </a:p>
          <a:p>
            <a:r>
              <a:rPr kumimoji="1" lang="en-US" altLang="zh-CN" dirty="0" err="1"/>
              <a:t>enum</a:t>
            </a:r>
            <a:r>
              <a:rPr kumimoji="1" lang="en-US" altLang="zh-CN" dirty="0"/>
              <a:t> month{Jan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 , Feb , Mar , Apr , May , Jun , Jul , Aug , Sep , Oct , Nov , Dec};</a:t>
            </a:r>
          </a:p>
          <a:p>
            <a:endParaRPr kumimoji="1" lang="zh-CN" altLang="en-US" dirty="0"/>
          </a:p>
        </p:txBody>
      </p:sp>
      <p:sp>
        <p:nvSpPr>
          <p:cNvPr id="1048686" name="矩形 3"/>
          <p:cNvSpPr/>
          <p:nvPr/>
        </p:nvSpPr>
        <p:spPr>
          <a:xfrm>
            <a:off x="5509942" y="3244334"/>
            <a:ext cx="246380" cy="35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		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8</a:t>
            </a:r>
            <a:r>
              <a:rPr kumimoji="1" lang="zh-CN" altLang="en-US" dirty="0"/>
              <a:t>：枚举类型</a:t>
            </a:r>
          </a:p>
        </p:txBody>
      </p:sp>
      <p:sp>
        <p:nvSpPr>
          <p:cNvPr id="104868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枚举类型的变量直接输入输出都不太方便，主要用于作为函数的参数，比直接传递整数易懂，且可以确保范围准确。</a:t>
            </a:r>
            <a:endParaRPr kumimoji="1" lang="en-US" altLang="zh-CN" dirty="0"/>
          </a:p>
          <a:p>
            <a:r>
              <a:rPr kumimoji="1" lang="zh-CN" altLang="en-US" dirty="0"/>
              <a:t>定义</a:t>
            </a:r>
            <a:r>
              <a:rPr kumimoji="1" lang="en-US" altLang="zh-CN" dirty="0"/>
              <a:t>int  days(month m)</a:t>
            </a:r>
            <a:r>
              <a:rPr kumimoji="1" lang="zh-CN" altLang="en-US" dirty="0"/>
              <a:t>，用来返回当月的天数；调用语句则写成</a:t>
            </a:r>
            <a:r>
              <a:rPr kumimoji="1" lang="en-US" altLang="zh-CN" dirty="0"/>
              <a:t>days(Jan)</a:t>
            </a:r>
            <a:r>
              <a:rPr kumimoji="1" lang="zh-CN" altLang="en-US" dirty="0"/>
              <a:t>，比写</a:t>
            </a:r>
            <a:r>
              <a:rPr kumimoji="1" lang="en-US" altLang="zh-CN" dirty="0"/>
              <a:t>days(1)</a:t>
            </a:r>
            <a:r>
              <a:rPr kumimoji="1" lang="zh-CN" altLang="en-US" dirty="0"/>
              <a:t>有意义。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048689" name="矩形 3"/>
          <p:cNvSpPr/>
          <p:nvPr/>
        </p:nvSpPr>
        <p:spPr>
          <a:xfrm>
            <a:off x="5509942" y="3244334"/>
            <a:ext cx="246380" cy="35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		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9</a:t>
            </a:r>
            <a:r>
              <a:rPr kumimoji="1" lang="zh-CN" altLang="en-US" dirty="0"/>
              <a:t>：值传递和引用传递</a:t>
            </a:r>
          </a:p>
        </p:txBody>
      </p:sp>
      <p:sp>
        <p:nvSpPr>
          <p:cNvPr id="10486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值传递是指将实参的值复制给形参，在函数当中对形参的改动不会反馈给实参，地址（指针）传递也是值传递的特例；</a:t>
            </a:r>
          </a:p>
          <a:p>
            <a:r>
              <a:rPr kumimoji="1" lang="zh-CN" altLang="en-US" dirty="0"/>
              <a:t>引用传递是指形参直接引用了实参，因此形参实参合二为一，对形参的改动也就是对实参的改动。</a:t>
            </a:r>
          </a:p>
          <a:p>
            <a:r>
              <a:rPr kumimoji="1" lang="zh-CN" altLang="en-US" dirty="0"/>
              <a:t>在实际编程当中，引用作为参数非常常见，可以避免不必要的复制（浪费内存），还可以间接返回多个值。</a:t>
            </a:r>
          </a:p>
          <a:p>
            <a:r>
              <a:rPr kumimoji="1" lang="zh-CN" altLang="en-US" dirty="0"/>
              <a:t>引用也可以作为返回类型，被引用的必须是实参或者全局变量。这样会跳过临时变量的产生，函数返回值就是变量本身（左值）。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</a:t>
            </a:r>
            <a:r>
              <a:rPr kumimoji="1" lang="zh-CN" altLang="en-US" dirty="0"/>
              <a:t>：不同方式的交换函数</a:t>
            </a:r>
          </a:p>
        </p:txBody>
      </p:sp>
      <p:sp>
        <p:nvSpPr>
          <p:cNvPr id="10486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void swap1(int a , int b){	int t = a;	a = b;	b = t;}</a:t>
            </a:r>
          </a:p>
          <a:p>
            <a:r>
              <a:rPr kumimoji="1" lang="en-US" altLang="zh-CN" dirty="0"/>
              <a:t>void swap2(int &amp;a , int &amp;b){	int t = a;	a = b;	b = t;}</a:t>
            </a:r>
          </a:p>
          <a:p>
            <a:r>
              <a:rPr kumimoji="1" lang="en-US" altLang="zh-CN" dirty="0"/>
              <a:t>void swap3(int *a , int *b){	int t = *a;	*a = *b;	*b = t;}</a:t>
            </a:r>
          </a:p>
          <a:p>
            <a:r>
              <a:rPr kumimoji="1" lang="en-US" altLang="zh-CN" dirty="0"/>
              <a:t>void swap4(int *a , int *b){	int *t = a;	a = b;	b = t;}</a:t>
            </a:r>
          </a:p>
          <a:p>
            <a:r>
              <a:rPr kumimoji="1" lang="zh-CN" altLang="en-US" dirty="0"/>
              <a:t>上述函数当中，函数</a:t>
            </a:r>
            <a:r>
              <a:rPr kumimoji="1" lang="en-US" altLang="zh-CN" dirty="0"/>
              <a:t>2</a:t>
            </a:r>
            <a:r>
              <a:rPr kumimoji="1" lang="zh-CN" altLang="en-US" dirty="0"/>
              <a:t>和函数</a:t>
            </a:r>
            <a:r>
              <a:rPr kumimoji="1" lang="en-US" altLang="zh-CN" dirty="0"/>
              <a:t>3</a:t>
            </a:r>
            <a:r>
              <a:rPr kumimoji="1" lang="zh-CN" altLang="en-US" dirty="0"/>
              <a:t>可以成功交换两个整数。请分析原因。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：常用头文件总结</a:t>
            </a:r>
          </a:p>
        </p:txBody>
      </p:sp>
      <p:sp>
        <p:nvSpPr>
          <p:cNvPr id="10486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iostream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cin</a:t>
            </a:r>
            <a:r>
              <a:rPr kumimoji="1" lang="en-US" altLang="zh-CN" dirty="0"/>
              <a:t> , 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, </a:t>
            </a:r>
            <a:r>
              <a:rPr kumimoji="1" lang="en-US" altLang="zh-CN" dirty="0" err="1"/>
              <a:t>cin.get</a:t>
            </a:r>
            <a:r>
              <a:rPr kumimoji="1" lang="en-US" altLang="zh-CN" dirty="0"/>
              <a:t> , </a:t>
            </a:r>
            <a:r>
              <a:rPr kumimoji="1" lang="en-US" altLang="zh-CN" dirty="0" err="1"/>
              <a:t>cin.getline</a:t>
            </a:r>
            <a:r>
              <a:rPr kumimoji="1" lang="zh-CN" altLang="en-US" dirty="0"/>
              <a:t>等</a:t>
            </a:r>
          </a:p>
          <a:p>
            <a:r>
              <a:rPr kumimoji="1" lang="en-US" altLang="zh-CN" dirty="0" err="1"/>
              <a:t>iomanip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setw</a:t>
            </a:r>
            <a:r>
              <a:rPr kumimoji="1" lang="zh-CN" altLang="en-US" dirty="0"/>
              <a:t> 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en-US" altLang="zh-CN" dirty="0" err="1"/>
              <a:t>cmath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sqrt</a:t>
            </a:r>
            <a:r>
              <a:rPr kumimoji="1" lang="en-US" altLang="zh-CN" dirty="0"/>
              <a:t> , </a:t>
            </a:r>
            <a:r>
              <a:rPr kumimoji="1" lang="en-US" altLang="zh-CN" dirty="0" err="1"/>
              <a:t>fabs</a:t>
            </a:r>
            <a:r>
              <a:rPr kumimoji="1" lang="en-US" altLang="zh-CN" dirty="0"/>
              <a:t> , pow , sin , cos</a:t>
            </a:r>
            <a:r>
              <a:rPr kumimoji="1" lang="zh-CN" altLang="en-US" dirty="0"/>
              <a:t>等</a:t>
            </a:r>
          </a:p>
          <a:p>
            <a:r>
              <a:rPr kumimoji="1" lang="en-US" altLang="zh-CN" dirty="0" err="1"/>
              <a:t>cstring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strcpy</a:t>
            </a:r>
            <a:r>
              <a:rPr kumimoji="1" lang="en-US" altLang="zh-CN" dirty="0"/>
              <a:t> , </a:t>
            </a:r>
            <a:r>
              <a:rPr kumimoji="1" lang="en-US" altLang="zh-CN" dirty="0" err="1"/>
              <a:t>strcat</a:t>
            </a:r>
            <a:r>
              <a:rPr kumimoji="1" lang="en-US" altLang="zh-CN" dirty="0"/>
              <a:t> , </a:t>
            </a:r>
            <a:r>
              <a:rPr kumimoji="1" lang="en-US" altLang="zh-CN" dirty="0" err="1"/>
              <a:t>strlen</a:t>
            </a:r>
            <a:r>
              <a:rPr kumimoji="1" lang="en-US" altLang="zh-CN" dirty="0"/>
              <a:t> , </a:t>
            </a:r>
            <a:r>
              <a:rPr kumimoji="1" lang="en-US" altLang="zh-CN" dirty="0" err="1"/>
              <a:t>strcmp</a:t>
            </a:r>
            <a:r>
              <a:rPr kumimoji="1" lang="zh-CN" altLang="en-US" dirty="0"/>
              <a:t>等</a:t>
            </a:r>
          </a:p>
          <a:p>
            <a:r>
              <a:rPr kumimoji="1" lang="en-US" altLang="zh-CN" dirty="0" err="1"/>
              <a:t>cstdlib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rand ,  </a:t>
            </a:r>
            <a:r>
              <a:rPr kumimoji="1" lang="en-US" altLang="zh-CN" dirty="0" err="1"/>
              <a:t>srand</a:t>
            </a:r>
            <a:r>
              <a:rPr kumimoji="1" lang="en-US" altLang="zh-CN" dirty="0"/>
              <a:t> , exit</a:t>
            </a:r>
            <a:r>
              <a:rPr kumimoji="1" lang="zh-CN" altLang="en-US" dirty="0"/>
              <a:t>等</a:t>
            </a:r>
          </a:p>
          <a:p>
            <a:r>
              <a:rPr kumimoji="1" lang="en-US" altLang="zh-CN" dirty="0" err="1"/>
              <a:t>ctime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等</a:t>
            </a:r>
          </a:p>
          <a:p>
            <a:r>
              <a:rPr kumimoji="1" lang="en-US" altLang="zh-CN" dirty="0" err="1"/>
              <a:t>fstream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ofstream</a:t>
            </a:r>
            <a:r>
              <a:rPr kumimoji="1" lang="en-US" altLang="zh-CN" dirty="0"/>
              <a:t> ,  </a:t>
            </a:r>
            <a:r>
              <a:rPr kumimoji="1" lang="en-US" altLang="zh-CN" dirty="0" err="1"/>
              <a:t>ifstream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en-US" altLang="zh-CN" dirty="0"/>
              <a:t>string , vector</a:t>
            </a:r>
            <a:r>
              <a:rPr kumimoji="1" lang="zh-CN" altLang="en-US" dirty="0"/>
              <a:t>等容器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其它要点回顾</a:t>
            </a:r>
          </a:p>
        </p:txBody>
      </p:sp>
      <p:sp>
        <p:nvSpPr>
          <p:cNvPr id="104869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continue</a:t>
            </a:r>
            <a:r>
              <a:rPr kumimoji="1" lang="zh-CN" altLang="en-US" dirty="0"/>
              <a:t>的区别：终止整个循环和单次循环</a:t>
            </a:r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的输出顺序问题：大部分编译器右往左，但并不是标准</a:t>
            </a:r>
          </a:p>
          <a:p>
            <a:r>
              <a:rPr kumimoji="1" lang="en-US" altLang="zh-CN" dirty="0"/>
              <a:t>switch</a:t>
            </a:r>
            <a:r>
              <a:rPr kumimoji="1" lang="zh-CN" altLang="en-US" dirty="0"/>
              <a:t>语句的运行规则：注意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语句</a:t>
            </a:r>
          </a:p>
          <a:p>
            <a:r>
              <a:rPr kumimoji="1" lang="zh-CN" altLang="en-US" dirty="0"/>
              <a:t>递归函数的阅读：递归函数和数组操作的结合</a:t>
            </a:r>
          </a:p>
          <a:p>
            <a:r>
              <a:rPr kumimoji="1" lang="zh-CN" altLang="en-US" dirty="0"/>
              <a:t>递推算法求解通项公式：观察通项的变化</a:t>
            </a:r>
          </a:p>
          <a:p>
            <a:r>
              <a:rPr kumimoji="1" lang="zh-CN" altLang="en-US" dirty="0"/>
              <a:t>指定范围内的随机数：</a:t>
            </a:r>
            <a:r>
              <a:rPr kumimoji="1" lang="en-US" altLang="zh-CN" dirty="0"/>
              <a:t>a + rand() % (b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a + 1) 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[a ,b]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8</a:t>
            </a:r>
            <a:r>
              <a:rPr kumimoji="1" lang="zh-CN" altLang="en-US" dirty="0"/>
              <a:t>：习题</a:t>
            </a:r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357"/>
          </a:bodyPr>
          <a:lstStyle/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int n = -1;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char s[5] = { ‘A’,‘B’,‘C’ }, *p = s;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( n &gt;&gt; 2 ) &lt;&lt; ‘\t ’ &lt;&lt; ~n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p++;</a:t>
            </a:r>
            <a:r>
              <a:rPr lang="zh-CN" altLang="en-US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p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*p - s[0]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(s) &lt;&lt; ‘\t’ &lt;&lt; </a:t>
            </a:r>
            <a:r>
              <a:rPr lang="en-US" altLang="zh-CN" dirty="0" err="1"/>
              <a:t>sizeof</a:t>
            </a:r>
            <a:r>
              <a:rPr lang="en-US" altLang="zh-CN" dirty="0"/>
              <a:t>(p)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*p = 0;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while( *p &lt; 200 &amp;&amp; *p &gt;= 0 )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{	(*p)++;</a:t>
            </a:r>
            <a:r>
              <a:rPr lang="zh-CN" altLang="en-US" dirty="0"/>
              <a:t> </a:t>
            </a:r>
            <a:r>
              <a:rPr lang="en-US" altLang="zh-CN" dirty="0"/>
              <a:t>n++;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n &lt;&lt; </a:t>
            </a:r>
            <a:r>
              <a:rPr lang="en-US" altLang="zh-CN" dirty="0" err="1"/>
              <a:t>endl</a:t>
            </a:r>
            <a:r>
              <a:rPr lang="en-US" altLang="zh-CN" dirty="0"/>
              <a:t>;	</a:t>
            </a:r>
            <a:endParaRPr lang="zh-CN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知识体系脉络（上）</a:t>
            </a:r>
          </a:p>
        </p:txBody>
      </p:sp>
      <p:graphicFrame>
        <p:nvGraphicFramePr>
          <p:cNvPr id="4194307" name="内容占位符 3"/>
          <p:cNvGraphicFramePr>
            <a:graphicFrameLocks noGrp="1"/>
          </p:cNvGraphicFramePr>
          <p:nvPr>
            <p:ph idx="1"/>
          </p:nvPr>
        </p:nvGraphicFramePr>
        <p:xfrm>
          <a:off x="1309512" y="1676400"/>
          <a:ext cx="10272889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9</a:t>
            </a:r>
            <a:r>
              <a:rPr kumimoji="1" lang="zh-CN" altLang="en-US" dirty="0"/>
              <a:t>：习题</a:t>
            </a:r>
          </a:p>
        </p:txBody>
      </p:sp>
      <p:sp>
        <p:nvSpPr>
          <p:cNvPr id="104870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设在</a:t>
            </a:r>
            <a:r>
              <a:rPr lang="en-US" altLang="zh-CN" dirty="0"/>
              <a:t>32</a:t>
            </a:r>
            <a:r>
              <a:rPr lang="zh-CN" altLang="zh-CN" dirty="0"/>
              <a:t>位机中，定义</a:t>
            </a:r>
            <a:r>
              <a:rPr lang="en-US" altLang="zh-CN" dirty="0"/>
              <a:t>int a[] = {1,2}, *p = a;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则下面表达式的值等于</a:t>
            </a:r>
            <a:r>
              <a:rPr lang="en-US" altLang="zh-CN" dirty="0"/>
              <a:t>1</a:t>
            </a:r>
            <a:r>
              <a:rPr lang="zh-CN" altLang="zh-CN" dirty="0"/>
              <a:t>的是（   ）。</a:t>
            </a:r>
          </a:p>
          <a:p>
            <a:pPr marL="0" indent="0">
              <a:buNone/>
            </a:pPr>
            <a:r>
              <a:rPr lang="en-US" altLang="zh-CN" dirty="0"/>
              <a:t>A) </a:t>
            </a:r>
            <a:r>
              <a:rPr lang="en-US" altLang="zh-CN" dirty="0" err="1"/>
              <a:t>sizeof</a:t>
            </a:r>
            <a:r>
              <a:rPr lang="en-US" altLang="zh-CN" dirty="0"/>
              <a:t>(a) / </a:t>
            </a:r>
            <a:r>
              <a:rPr lang="en-US" altLang="zh-CN" dirty="0" err="1"/>
              <a:t>sizeof</a:t>
            </a:r>
            <a:r>
              <a:rPr lang="en-US" altLang="zh-CN" dirty="0"/>
              <a:t>(a[0])  		B) </a:t>
            </a:r>
            <a:r>
              <a:rPr lang="en-US" altLang="zh-CN" dirty="0" err="1"/>
              <a:t>sizeof</a:t>
            </a:r>
            <a:r>
              <a:rPr lang="en-US" altLang="zh-CN" dirty="0"/>
              <a:t>(p) / </a:t>
            </a:r>
            <a:r>
              <a:rPr lang="en-US" altLang="zh-CN" dirty="0" err="1"/>
              <a:t>sizeof</a:t>
            </a:r>
            <a:r>
              <a:rPr lang="en-US" altLang="zh-CN" dirty="0"/>
              <a:t>(*p)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C) a[1] 	 						D) *(p+1) 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答案：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：习题</a:t>
            </a:r>
          </a:p>
        </p:txBody>
      </p:sp>
      <p:sp>
        <p:nvSpPr>
          <p:cNvPr id="10487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假设定义</a:t>
            </a:r>
            <a:r>
              <a:rPr lang="en-US" altLang="zh-CN" dirty="0"/>
              <a:t>char s[3] = {‘O’,’K’}, *p = s;</a:t>
            </a:r>
            <a:r>
              <a:rPr lang="zh-CN" altLang="zh-CN" dirty="0"/>
              <a:t>那么下面判断结果为假的是（</a:t>
            </a:r>
            <a:r>
              <a:rPr lang="en-US" altLang="zh-CN" dirty="0"/>
              <a:t>    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A) p != “OK”					B) </a:t>
            </a:r>
            <a:r>
              <a:rPr lang="en-US" altLang="zh-CN" dirty="0" err="1"/>
              <a:t>sizeof</a:t>
            </a:r>
            <a:r>
              <a:rPr lang="en-US" altLang="zh-CN" dirty="0"/>
              <a:t>(p) == </a:t>
            </a:r>
            <a:r>
              <a:rPr lang="en-US" altLang="zh-CN" dirty="0" err="1"/>
              <a:t>sizeof</a:t>
            </a:r>
            <a:r>
              <a:rPr lang="en-US" altLang="zh-CN" dirty="0"/>
              <a:t>(s)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C) </a:t>
            </a:r>
            <a:r>
              <a:rPr lang="en-US" altLang="zh-CN" dirty="0" err="1"/>
              <a:t>strlen</a:t>
            </a:r>
            <a:r>
              <a:rPr lang="en-US" altLang="zh-CN" dirty="0"/>
              <a:t>(p) == </a:t>
            </a:r>
            <a:r>
              <a:rPr lang="en-US" altLang="zh-CN" dirty="0" err="1"/>
              <a:t>strlen</a:t>
            </a:r>
            <a:r>
              <a:rPr lang="en-US" altLang="zh-CN" dirty="0"/>
              <a:t>(s)		D) 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s,p</a:t>
            </a:r>
            <a:r>
              <a:rPr lang="en-US" altLang="zh-CN" dirty="0"/>
              <a:t>) == 0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B</a:t>
            </a:r>
            <a:endParaRPr lang="zh-CN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：习题</a:t>
            </a:r>
          </a:p>
        </p:txBody>
      </p:sp>
      <p:sp>
        <p:nvSpPr>
          <p:cNvPr id="104870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假设定义</a:t>
            </a:r>
            <a:r>
              <a:rPr lang="en-US" altLang="zh-CN" dirty="0"/>
              <a:t>int a[2][2] = {5,6,7,8}, *p = a[0], (*q)[2] = a;</a:t>
            </a:r>
            <a:r>
              <a:rPr lang="zh-CN" altLang="zh-CN" dirty="0"/>
              <a:t>那么</a:t>
            </a:r>
            <a:r>
              <a:rPr lang="en-US" altLang="zh-CN" dirty="0"/>
              <a:t>a[1][1]</a:t>
            </a:r>
            <a:r>
              <a:rPr lang="zh-CN" altLang="zh-CN" dirty="0"/>
              <a:t>的值是</a:t>
            </a:r>
            <a:r>
              <a:rPr lang="en-US" altLang="zh-CN" u="sng" dirty="0"/>
              <a:t>     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p[1]</a:t>
            </a:r>
            <a:r>
              <a:rPr lang="zh-CN" altLang="zh-CN" dirty="0"/>
              <a:t>的值是</a:t>
            </a:r>
            <a:r>
              <a:rPr lang="en-US" altLang="zh-CN" u="sng" dirty="0"/>
              <a:t>    </a:t>
            </a:r>
            <a:r>
              <a:rPr lang="zh-CN" altLang="zh-CN" dirty="0"/>
              <a:t>，</a:t>
            </a:r>
            <a:r>
              <a:rPr lang="en-US" altLang="zh-CN" dirty="0"/>
              <a:t>q[1][0]</a:t>
            </a:r>
            <a:r>
              <a:rPr lang="zh-CN" altLang="zh-CN" dirty="0"/>
              <a:t>的值是</a:t>
            </a:r>
            <a:r>
              <a:rPr lang="en-US" altLang="zh-CN" u="sng" dirty="0"/>
              <a:t>    </a:t>
            </a:r>
            <a:r>
              <a:rPr lang="zh-CN" altLang="zh-CN" dirty="0"/>
              <a:t>，</a:t>
            </a:r>
            <a:r>
              <a:rPr lang="en-US" altLang="zh-CN" dirty="0" err="1"/>
              <a:t>sizeof</a:t>
            </a:r>
            <a:r>
              <a:rPr lang="en-US" altLang="zh-CN" dirty="0"/>
              <a:t>(a[1])</a:t>
            </a:r>
            <a:r>
              <a:rPr lang="zh-CN" altLang="zh-CN" dirty="0"/>
              <a:t>的值是</a:t>
            </a:r>
            <a:r>
              <a:rPr lang="en-US" altLang="zh-CN" u="sng" dirty="0"/>
              <a:t>   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 err="1"/>
              <a:t>sizeof</a:t>
            </a:r>
            <a:r>
              <a:rPr lang="en-US" altLang="zh-CN" dirty="0"/>
              <a:t>(*p)</a:t>
            </a:r>
            <a:r>
              <a:rPr lang="zh-CN" altLang="zh-CN" dirty="0"/>
              <a:t>的值是</a:t>
            </a:r>
            <a:r>
              <a:rPr lang="en-US" altLang="zh-CN" u="sng" dirty="0"/>
              <a:t>   </a:t>
            </a:r>
            <a:r>
              <a:rPr lang="zh-CN" altLang="zh-CN" dirty="0"/>
              <a:t>，</a:t>
            </a:r>
            <a:r>
              <a:rPr lang="en-US" altLang="zh-CN" dirty="0" err="1"/>
              <a:t>sizeof</a:t>
            </a:r>
            <a:r>
              <a:rPr lang="en-US" altLang="zh-CN" dirty="0"/>
              <a:t> (*q)</a:t>
            </a:r>
            <a:r>
              <a:rPr lang="zh-CN" altLang="zh-CN" dirty="0"/>
              <a:t>的值是</a:t>
            </a:r>
            <a:r>
              <a:rPr lang="en-US" altLang="zh-CN" u="sng" dirty="0"/>
              <a:t>     </a:t>
            </a:r>
            <a:r>
              <a:rPr lang="zh-CN" altLang="zh-CN" dirty="0"/>
              <a:t>。 </a:t>
            </a:r>
            <a:endParaRPr lang="zh-CN" altLang="en-US" dirty="0"/>
          </a:p>
          <a:p>
            <a:r>
              <a:rPr kumimoji="1" lang="zh-CN" altLang="en-US" dirty="0"/>
              <a:t>答案：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</a:t>
            </a:r>
            <a:r>
              <a:rPr kumimoji="1" lang="zh-CN" altLang="en-US" dirty="0"/>
              <a:t>，</a:t>
            </a:r>
            <a:r>
              <a:rPr kumimoji="1" lang="en-US" altLang="zh-CN" dirty="0"/>
              <a:t>7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：习题</a:t>
            </a:r>
          </a:p>
        </p:txBody>
      </p:sp>
      <p:sp>
        <p:nvSpPr>
          <p:cNvPr id="10487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8929"/>
          </a:bodyPr>
          <a:lstStyle/>
          <a:p>
            <a:pPr marL="0" indent="0">
              <a:buNone/>
            </a:pPr>
            <a:r>
              <a:rPr lang="en-US" altLang="zh-CN" dirty="0"/>
              <a:t>int f( int &amp;a, int b ){</a:t>
            </a:r>
            <a:r>
              <a:rPr lang="zh-CN" altLang="en-US" dirty="0"/>
              <a:t> </a:t>
            </a:r>
            <a:r>
              <a:rPr lang="en-US" altLang="zh-CN" dirty="0"/>
              <a:t>a += b;</a:t>
            </a:r>
            <a:r>
              <a:rPr lang="zh-CN" altLang="en-US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“f(int)”;</a:t>
            </a:r>
            <a:r>
              <a:rPr lang="zh-CN" altLang="en-US" dirty="0"/>
              <a:t>  </a:t>
            </a:r>
            <a:r>
              <a:rPr lang="en-US" altLang="zh-CN" dirty="0"/>
              <a:t>return a;}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double f( double a, double b = 0 ){</a:t>
            </a:r>
            <a:r>
              <a:rPr lang="zh-CN" altLang="en-US" dirty="0"/>
              <a:t>  </a:t>
            </a:r>
            <a:r>
              <a:rPr lang="en-US" altLang="zh-CN" dirty="0"/>
              <a:t>a *= b;</a:t>
            </a:r>
            <a:r>
              <a:rPr lang="zh-CN" altLang="en-US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“f(double)”;</a:t>
            </a:r>
            <a:r>
              <a:rPr lang="zh-CN" altLang="en-US" dirty="0"/>
              <a:t>  </a:t>
            </a:r>
            <a:r>
              <a:rPr lang="en-US" altLang="zh-CN" dirty="0"/>
              <a:t>return a;}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int main()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zh-CN" altLang="en-US" dirty="0"/>
              <a:t>  </a:t>
            </a:r>
            <a:r>
              <a:rPr lang="en-US" altLang="zh-CN" dirty="0"/>
              <a:t>int a = 2, b = 3;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f( 1 )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f( 1, 2 )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f( a, b 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f( (double)a, (double)b 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“a=”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：习题</a:t>
            </a:r>
          </a:p>
        </p:txBody>
      </p:sp>
      <p:sp>
        <p:nvSpPr>
          <p:cNvPr id="104870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357"/>
          </a:bodyPr>
          <a:lstStyle/>
          <a:p>
            <a:pPr marL="0" indent="0">
              <a:buNone/>
            </a:pPr>
            <a:r>
              <a:rPr lang="en-US" altLang="zh-CN" dirty="0"/>
              <a:t>int x;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int f( int n = 1 )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zh-CN" altLang="en-US" dirty="0"/>
              <a:t>   </a:t>
            </a:r>
            <a:r>
              <a:rPr lang="en-US" altLang="zh-CN" dirty="0"/>
              <a:t>static int x = 1;</a:t>
            </a:r>
            <a:r>
              <a:rPr lang="zh-CN" altLang="en-US" dirty="0"/>
              <a:t>  </a:t>
            </a:r>
            <a:r>
              <a:rPr lang="en-US" altLang="zh-CN" dirty="0"/>
              <a:t>x++;</a:t>
            </a:r>
            <a:r>
              <a:rPr lang="zh-CN" altLang="en-US" dirty="0"/>
              <a:t>  </a:t>
            </a:r>
            <a:r>
              <a:rPr lang="en-US" altLang="zh-CN" dirty="0"/>
              <a:t>x += n &gt; 0 ? f( n-1 ) : 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n &lt;&lt; '*'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x+1;</a:t>
            </a:r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int main()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f()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：运算符</a:t>
            </a:r>
          </a:p>
        </p:txBody>
      </p:sp>
      <p:sp>
        <p:nvSpPr>
          <p:cNvPr id="1048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每个运算符都有特定的操作数、功能、优先级和结合性，并根据上述不同有着多种分类形式。</a:t>
            </a:r>
          </a:p>
          <a:p>
            <a:r>
              <a:rPr kumimoji="1" lang="zh-CN" altLang="en-US" dirty="0"/>
              <a:t>熟练掌握所有符号的上述特征，是写好程序的必备前提。</a:t>
            </a:r>
          </a:p>
          <a:p>
            <a:r>
              <a:rPr kumimoji="1" lang="zh-CN" altLang="en-US" dirty="0"/>
              <a:t>许多符号在不同场合下有着不同的用法，但绝对不会混淆。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1-1</a:t>
            </a:r>
            <a:r>
              <a:rPr kumimoji="1" lang="zh-CN" altLang="en-US" dirty="0"/>
              <a:t>：符号的优先级</a:t>
            </a:r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一般说来，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中常用运算符的优先级：</a:t>
            </a:r>
          </a:p>
          <a:p>
            <a:pPr marL="0" indent="0">
              <a:buNone/>
            </a:pPr>
            <a:r>
              <a:rPr kumimoji="1" lang="zh-CN" altLang="en-US" dirty="0"/>
              <a:t>括号和成员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单目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算术</a:t>
            </a:r>
            <a:r>
              <a:rPr kumimoji="1" lang="en-US" altLang="zh-CN" dirty="0"/>
              <a:t> &gt; </a:t>
            </a:r>
            <a:r>
              <a:rPr kumimoji="1" lang="zh-CN" altLang="en-US" dirty="0"/>
              <a:t>关系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逻辑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条件</a:t>
            </a:r>
            <a:r>
              <a:rPr kumimoji="1" lang="en-US" altLang="zh-CN" dirty="0"/>
              <a:t> &gt; </a:t>
            </a:r>
            <a:r>
              <a:rPr kumimoji="1" lang="zh-CN" altLang="en-US" dirty="0"/>
              <a:t>赋值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逗号</a:t>
            </a:r>
          </a:p>
          <a:p>
            <a:r>
              <a:rPr kumimoji="1" lang="zh-CN" altLang="en-US" dirty="0"/>
              <a:t>上述符号其中，算术乘除余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算术加减，关系大于小于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关系相等不等，逻辑与</a:t>
            </a:r>
            <a:r>
              <a:rPr kumimoji="1" lang="en-US" altLang="zh-CN" dirty="0"/>
              <a:t> &gt; </a:t>
            </a:r>
            <a:r>
              <a:rPr kumimoji="1" lang="zh-CN" altLang="en-US" dirty="0"/>
              <a:t>逻辑或。</a:t>
            </a:r>
          </a:p>
          <a:p>
            <a:r>
              <a:rPr kumimoji="1" lang="zh-CN" altLang="en-US" dirty="0"/>
              <a:t>如果考虑位运算，则算术加减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位左右移</a:t>
            </a:r>
            <a:r>
              <a:rPr kumimoji="1" lang="en-US" altLang="zh-CN" dirty="0"/>
              <a:t> &gt; </a:t>
            </a:r>
            <a:r>
              <a:rPr kumimoji="1" lang="zh-CN" altLang="en-US" dirty="0"/>
              <a:t>关系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位与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位异或</a:t>
            </a:r>
            <a:r>
              <a:rPr kumimoji="1" lang="en-US" altLang="zh-CN" dirty="0"/>
              <a:t> &gt; </a:t>
            </a:r>
            <a:r>
              <a:rPr kumimoji="1" lang="zh-CN" altLang="en-US" dirty="0"/>
              <a:t>位或 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逻辑。</a:t>
            </a:r>
          </a:p>
          <a:p>
            <a:r>
              <a:rPr kumimoji="1" lang="zh-CN" altLang="en-US" dirty="0"/>
              <a:t>上述符号当中的单目符号统一归类到单目符号当中。</a:t>
            </a:r>
          </a:p>
          <a:p>
            <a:r>
              <a:rPr kumimoji="1" lang="zh-CN" altLang="en-US" dirty="0"/>
              <a:t>同一优先级的符号，其结合性一定相同。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1-2</a:t>
            </a:r>
            <a:r>
              <a:rPr kumimoji="1" lang="zh-CN" altLang="en-US" dirty="0"/>
              <a:t>：单目运算符</a:t>
            </a:r>
          </a:p>
        </p:txBody>
      </p:sp>
      <p:sp>
        <p:nvSpPr>
          <p:cNvPr id="1048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单目运算符包括：</a:t>
            </a:r>
            <a:r>
              <a:rPr kumimoji="1" lang="en-US" altLang="zh-CN" dirty="0"/>
              <a:t>+, -, </a:t>
            </a:r>
            <a:r>
              <a:rPr kumimoji="1" lang="zh-CN" altLang="en-US" dirty="0"/>
              <a:t>*</a:t>
            </a:r>
            <a:r>
              <a:rPr kumimoji="1" lang="en-US" altLang="zh-CN" dirty="0"/>
              <a:t>, &amp;,</a:t>
            </a:r>
            <a:r>
              <a:rPr kumimoji="1" lang="zh-CN" altLang="en-US" dirty="0"/>
              <a:t>！</a:t>
            </a:r>
            <a:r>
              <a:rPr kumimoji="1" lang="en-US" altLang="zh-CN" dirty="0"/>
              <a:t>,</a:t>
            </a:r>
            <a:r>
              <a:rPr kumimoji="1" lang="zh-CN" altLang="en-US" dirty="0"/>
              <a:t>～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++,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sizeof</a:t>
            </a:r>
            <a:r>
              <a:rPr kumimoji="1" lang="zh-CN" altLang="en-US" dirty="0"/>
              <a:t>和类型转换。</a:t>
            </a:r>
            <a:endParaRPr kumimoji="1" lang="en-US" altLang="zh-CN" dirty="0"/>
          </a:p>
          <a:p>
            <a:r>
              <a:rPr kumimoji="1" lang="zh-CN" altLang="en-US" dirty="0"/>
              <a:t>单目符号的优先级是由右往左。</a:t>
            </a:r>
          </a:p>
          <a:p>
            <a:r>
              <a:rPr kumimoji="1" lang="en-US" altLang="zh-CN" dirty="0"/>
              <a:t>++</a:t>
            </a:r>
            <a:r>
              <a:rPr kumimoji="1" lang="zh-CN" altLang="en-US" dirty="0"/>
              <a:t>和</a:t>
            </a:r>
            <a:r>
              <a:rPr kumimoji="1" lang="en-US" altLang="zh-CN" dirty="0"/>
              <a:t>--</a:t>
            </a:r>
            <a:r>
              <a:rPr kumimoji="1" lang="zh-CN" altLang="en-US" dirty="0"/>
              <a:t>有前置和后置两种形式，且非常常用。</a:t>
            </a:r>
          </a:p>
          <a:p>
            <a:pPr marL="0" indent="0">
              <a:buNone/>
            </a:pPr>
            <a:r>
              <a:rPr kumimoji="1" lang="zh-CN" altLang="en-US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zh-CN" altLang="en-US" sz="2400" i="1" dirty="0"/>
              <a:t> 前置</a:t>
            </a:r>
            <a:r>
              <a:rPr kumimoji="1" lang="en-US" altLang="zh-CN" sz="2400" i="1" dirty="0"/>
              <a:t>++</a:t>
            </a:r>
            <a:r>
              <a:rPr kumimoji="1" lang="zh-CN" altLang="en-US" sz="2400" i="1" dirty="0"/>
              <a:t>先对变量做加法运算，并返回加完的变量本身。</a:t>
            </a:r>
          </a:p>
          <a:p>
            <a:pPr marL="0" indent="0">
              <a:buNone/>
            </a:pPr>
            <a:r>
              <a:rPr kumimoji="1" lang="zh-CN" altLang="en-US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en-US" altLang="zh-CN" sz="2400" i="1" dirty="0"/>
              <a:t> </a:t>
            </a:r>
            <a:r>
              <a:rPr kumimoji="1" lang="zh-CN" altLang="en-US" sz="2400" i="1" dirty="0"/>
              <a:t>后置</a:t>
            </a:r>
            <a:r>
              <a:rPr kumimoji="1" lang="en-US" altLang="zh-CN" sz="2400" i="1" dirty="0"/>
              <a:t>++</a:t>
            </a:r>
            <a:r>
              <a:rPr kumimoji="1" lang="zh-CN" altLang="en-US" sz="2400" i="1" dirty="0"/>
              <a:t>对变量做加法运算，并返回一个等于原值临时量。</a:t>
            </a:r>
          </a:p>
          <a:p>
            <a:pPr marL="0" indent="0">
              <a:buNone/>
            </a:pPr>
            <a:r>
              <a:rPr kumimoji="1" lang="zh-CN" altLang="en-US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en-US" altLang="zh-CN" sz="2400" i="1" dirty="0"/>
              <a:t> </a:t>
            </a:r>
            <a:r>
              <a:rPr kumimoji="1" lang="zh-CN" altLang="en-US" sz="2400" i="1" dirty="0"/>
              <a:t>如放在循环条件当中，则循环是否继续与自增没有关系。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：单目运算符</a:t>
            </a:r>
            <a:br>
              <a:rPr kumimoji="1" lang="en-US" altLang="zh-CN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2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指针和数组的题目一定要利用画图法 以弄清楚指针对应哪一个元素</a:t>
            </a:r>
            <a:br>
              <a:rPr lang="en-US" altLang="zh-CN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</a:br>
            <a:endParaRPr kumimoji="1" lang="zh-CN" altLang="en-US" dirty="0"/>
          </a:p>
        </p:txBody>
      </p:sp>
      <p:sp>
        <p:nvSpPr>
          <p:cNvPr id="1048612" name="矩形 4"/>
          <p:cNvSpPr/>
          <p:nvPr/>
        </p:nvSpPr>
        <p:spPr>
          <a:xfrm>
            <a:off x="1309512" y="1771651"/>
            <a:ext cx="1063395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int a[5] = {1 , 2 , 3 , 4 , 5} , *p = a , i;</a:t>
            </a:r>
            <a:endParaRPr lang="en-US" altLang="zh-CN" sz="28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cout &lt;&lt; *p++ &lt;&lt; endl;	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//1</a:t>
            </a:r>
          </a:p>
          <a:p>
            <a:r>
              <a:rPr lang="en-US" altLang="zh-CN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++</a:t>
            </a:r>
            <a:r>
              <a:rPr lang="zh-CN" altLang="en-US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和*的优先级一样 就要看结合性  而两个都是右结合那么就先看</a:t>
            </a:r>
            <a:r>
              <a:rPr lang="en-US" altLang="zh-CN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p++</a:t>
            </a:r>
          </a:p>
          <a:p>
            <a:r>
              <a:rPr lang="zh-CN" altLang="en-US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但因为这里</a:t>
            </a:r>
            <a:r>
              <a:rPr lang="en-US" altLang="zh-CN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++</a:t>
            </a:r>
            <a:r>
              <a:rPr lang="zh-CN" altLang="en-US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在</a:t>
            </a:r>
            <a:r>
              <a:rPr lang="en-US" altLang="zh-CN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p</a:t>
            </a:r>
            <a:r>
              <a:rPr lang="zh-CN" altLang="en-US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的后面  所以先取</a:t>
            </a:r>
            <a:r>
              <a:rPr lang="en-US" altLang="zh-CN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p</a:t>
            </a:r>
            <a:r>
              <a:rPr lang="zh-CN" altLang="en-US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本来的值 然后指针</a:t>
            </a:r>
            <a:r>
              <a:rPr lang="en-US" altLang="zh-CN" sz="16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+</a:t>
            </a:r>
            <a:r>
              <a:rPr lang="en-US" altLang="zh-CN" sz="24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1 </a:t>
            </a:r>
            <a:r>
              <a:rPr lang="zh-CN" altLang="en-US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此时</a:t>
            </a:r>
            <a:r>
              <a:rPr lang="en-US" altLang="zh-CN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p</a:t>
            </a:r>
            <a:r>
              <a:rPr lang="zh-CN" altLang="en-US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会指向</a:t>
            </a:r>
            <a:r>
              <a:rPr lang="en-US" altLang="zh-CN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2</a:t>
            </a:r>
            <a:r>
              <a:rPr lang="zh-CN" altLang="en-US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这个数</a:t>
            </a:r>
            <a:endParaRPr lang="en-US" altLang="zh-CN" dirty="0">
              <a:solidFill>
                <a:schemeClr val="accent4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cout &lt;&lt; (*p)++ &lt;&lt; endl;	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 //2 </a:t>
            </a:r>
            <a:r>
              <a:rPr lang="zh-CN" altLang="en-US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先取到*</a:t>
            </a:r>
            <a:r>
              <a:rPr lang="en-US" altLang="zh-CN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p</a:t>
            </a:r>
            <a:r>
              <a:rPr lang="zh-CN" altLang="en-US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再将所取到的值</a:t>
            </a:r>
            <a:r>
              <a:rPr lang="en-US" altLang="zh-CN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+1</a:t>
            </a:r>
          </a:p>
          <a:p>
            <a:r>
              <a:rPr lang="zh-CN" altLang="en-US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而且此时</a:t>
            </a:r>
            <a:r>
              <a:rPr lang="en-US" altLang="zh-CN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a[5]={1,3,3,4,5}</a:t>
            </a:r>
            <a:endParaRPr lang="en-US" altLang="zh-CN" sz="2000" dirty="0">
              <a:solidFill>
                <a:schemeClr val="accent4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cout &lt;&lt; ++*p &lt;&lt; endl;	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  //4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此时会先取*</a:t>
            </a:r>
            <a:r>
              <a:rPr lang="en-US" altLang="zh-CN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p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然后再</a:t>
            </a:r>
            <a:r>
              <a:rPr lang="en-US" altLang="zh-CN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++ 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此时</a:t>
            </a:r>
            <a:r>
              <a:rPr lang="en-US" altLang="zh-CN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a[5]={1,4,3,4,5}</a:t>
            </a:r>
          </a:p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cout &lt;&lt; *++p &lt;&lt; endl;	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//3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此时右结合</a:t>
            </a:r>
            <a:r>
              <a:rPr lang="en-US" altLang="zh-CN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 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先</a:t>
            </a:r>
            <a:r>
              <a:rPr lang="en-US" altLang="zh-CN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++p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，</a:t>
            </a:r>
            <a:r>
              <a:rPr lang="en-US" altLang="zh-CN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p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就指向了第三个位置的数  然后再*</a:t>
            </a:r>
            <a:r>
              <a:rPr lang="en-US" altLang="zh-CN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p 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就得到</a:t>
            </a:r>
            <a:r>
              <a:rPr lang="en-US" altLang="zh-CN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3</a:t>
            </a:r>
          </a:p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for(i = 0 ; i &lt; 5 ; ++i)		</a:t>
            </a:r>
            <a:endParaRPr lang="en-US" altLang="zh-CN" sz="28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cout &lt;&lt; a[i] &lt;&lt; ' ';	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   //1 4 3 4 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1-3</a:t>
            </a:r>
            <a:r>
              <a:rPr kumimoji="1" lang="zh-CN" altLang="en-US" dirty="0"/>
              <a:t>：常用运算符的使用注意点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1048614" name="内容占位符 2"/>
          <p:cNvSpPr>
            <a:spLocks noGrp="1"/>
          </p:cNvSpPr>
          <p:nvPr>
            <p:ph idx="1"/>
          </p:nvPr>
        </p:nvSpPr>
        <p:spPr>
          <a:xfrm>
            <a:off x="1538120" y="1200146"/>
            <a:ext cx="10272889" cy="5084762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严格区分赋值</a:t>
            </a:r>
            <a:r>
              <a:rPr kumimoji="1" lang="en-US" altLang="zh-CN" dirty="0"/>
              <a:t>=</a:t>
            </a:r>
            <a:r>
              <a:rPr kumimoji="1" lang="zh-CN" altLang="en-US" dirty="0"/>
              <a:t>和判等</a:t>
            </a:r>
            <a:r>
              <a:rPr kumimoji="1" lang="en-US" altLang="zh-CN" dirty="0"/>
              <a:t>==</a:t>
            </a:r>
            <a:r>
              <a:rPr kumimoji="1" lang="zh-CN" altLang="en-US" dirty="0"/>
              <a:t>。</a:t>
            </a:r>
            <a:r>
              <a:rPr kumimoji="1" lang="zh-CN" altLang="en-US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非常重要！！！做题要注意！！！！</a:t>
            </a:r>
            <a:endParaRPr kumimoji="1"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zh-CN" altLang="en-US" sz="2400" i="1" dirty="0"/>
              <a:t> 赋值运算符的结果是被赋值的变量，而判等符号的结果只能是逻辑值。</a:t>
            </a:r>
          </a:p>
          <a:p>
            <a:pPr marL="0" indent="0">
              <a:buNone/>
            </a:pPr>
            <a:r>
              <a:rPr kumimoji="1" lang="zh-CN" altLang="en-US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int a = 2  , b = 3; </a:t>
            </a:r>
            <a:r>
              <a:rPr kumimoji="1" lang="zh-CN" altLang="en-US" sz="2400" i="1" dirty="0"/>
              <a:t>则</a:t>
            </a:r>
            <a:r>
              <a:rPr kumimoji="1" lang="en-US" altLang="zh-CN" sz="2400" i="1" dirty="0"/>
              <a:t>a = b</a:t>
            </a:r>
            <a:r>
              <a:rPr kumimoji="1" lang="zh-CN" altLang="en-US" sz="2400" i="1" dirty="0"/>
              <a:t>的结果是</a:t>
            </a:r>
            <a:r>
              <a:rPr kumimoji="1" lang="en-US" altLang="zh-CN" sz="2400" i="1" dirty="0"/>
              <a:t>3</a:t>
            </a:r>
            <a:r>
              <a:rPr kumimoji="1" lang="zh-CN" altLang="en-US" sz="2400" i="1" dirty="0"/>
              <a:t>，而</a:t>
            </a:r>
            <a:r>
              <a:rPr kumimoji="1" lang="en-US" altLang="zh-CN" sz="2400" i="1" dirty="0"/>
              <a:t>a == b</a:t>
            </a:r>
            <a:r>
              <a:rPr kumimoji="1" lang="zh-CN" altLang="en-US" sz="2400" i="1" dirty="0"/>
              <a:t>的结果是</a:t>
            </a:r>
            <a:r>
              <a:rPr kumimoji="1" lang="en-US" altLang="zh-CN" sz="2400" i="1" dirty="0"/>
              <a:t>false</a:t>
            </a:r>
            <a:r>
              <a:rPr kumimoji="1" lang="zh-CN" altLang="en-US" sz="2400" i="1" dirty="0"/>
              <a:t>。</a:t>
            </a:r>
          </a:p>
          <a:p>
            <a:pPr marL="0" indent="0">
              <a:buNone/>
            </a:pPr>
            <a:r>
              <a:rPr kumimoji="1" lang="zh-CN" altLang="en-US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zh-CN" altLang="en-US" sz="2400" i="1" dirty="0"/>
              <a:t> 特别注意在判断和循环条件当中的使用。</a:t>
            </a:r>
          </a:p>
          <a:p>
            <a:r>
              <a:rPr kumimoji="1" lang="zh-CN" altLang="en-US" dirty="0"/>
              <a:t>判断变量在二者之间不能写成</a:t>
            </a:r>
            <a:r>
              <a:rPr kumimoji="1" lang="en-US" altLang="zh-CN" dirty="0"/>
              <a:t>a &lt; b &lt; c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a &lt; b &lt; c</a:t>
            </a:r>
            <a:r>
              <a:rPr kumimoji="1" lang="zh-CN" altLang="en-US" sz="2400" i="1" dirty="0"/>
              <a:t>的运算过程是先计算</a:t>
            </a:r>
            <a:r>
              <a:rPr kumimoji="1" lang="en-US" altLang="zh-CN" sz="2400" i="1" dirty="0"/>
              <a:t>a &lt; b</a:t>
            </a:r>
            <a:r>
              <a:rPr kumimoji="1" lang="zh-CN" altLang="en-US" sz="2400" i="1" dirty="0"/>
              <a:t> ， 其结果</a:t>
            </a:r>
            <a:r>
              <a:rPr kumimoji="1" lang="zh-CN" altLang="en-US" sz="3800" i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（为一个逻辑值为</a:t>
            </a:r>
            <a:r>
              <a:rPr kumimoji="1" lang="en-US" altLang="zh-CN" sz="3800" i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kumimoji="1" lang="zh-CN" altLang="en-US" sz="3800" i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kumimoji="1" lang="en-US" altLang="zh-CN" sz="3800" i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kumimoji="1" lang="zh-CN" altLang="en-US" sz="3800" i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kumimoji="1" lang="zh-CN" altLang="en-US" sz="2400" i="1" dirty="0"/>
              <a:t>再和</a:t>
            </a:r>
            <a:r>
              <a:rPr kumimoji="1" lang="en-US" altLang="zh-CN" sz="2400" i="1" dirty="0"/>
              <a:t>c</a:t>
            </a:r>
            <a:r>
              <a:rPr kumimoji="1" lang="zh-CN" altLang="en-US" sz="2400" i="1" dirty="0"/>
              <a:t>去比对。</a:t>
            </a:r>
            <a:r>
              <a:rPr kumimoji="1" lang="en-US" altLang="zh-CN" sz="2400" i="1" dirty="0"/>
              <a:t> </a:t>
            </a:r>
            <a:r>
              <a:rPr kumimoji="1" lang="zh-CN" altLang="en-US" sz="2400" i="1" dirty="0"/>
              <a:t>例：</a:t>
            </a:r>
            <a:r>
              <a:rPr kumimoji="1" lang="en-US" altLang="zh-CN" sz="2400" i="1" dirty="0"/>
              <a:t>8&lt; 7 &lt; 6</a:t>
            </a:r>
            <a:r>
              <a:rPr kumimoji="1" lang="zh-CN" altLang="en-US" sz="2400" i="1" dirty="0"/>
              <a:t>的结果为真。</a:t>
            </a:r>
            <a:r>
              <a:rPr kumimoji="1" lang="en-US" altLang="zh-CN" sz="2400" i="1" dirty="0"/>
              <a:t>                                              </a:t>
            </a:r>
            <a:endParaRPr kumimoji="1" lang="zh-CN" altLang="en-US" sz="2400" i="1" dirty="0"/>
          </a:p>
          <a:p>
            <a:pPr marL="0" indent="0">
              <a:buNone/>
            </a:pPr>
            <a:r>
              <a:rPr kumimoji="1" lang="zh-CN" altLang="en-US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 </a:t>
            </a:r>
            <a:r>
              <a:rPr kumimoji="1" lang="zh-CN" altLang="en-US" sz="2400" i="1" dirty="0"/>
              <a:t>正确表示方法为</a:t>
            </a:r>
            <a:r>
              <a:rPr kumimoji="1" lang="en-US" altLang="zh-CN" sz="2400" i="1" dirty="0"/>
              <a:t>a &lt; b &amp;&amp; b &lt; c</a:t>
            </a:r>
            <a:r>
              <a:rPr kumimoji="1" lang="zh-CN" altLang="en-US" sz="2400" i="1" dirty="0"/>
              <a:t>。</a:t>
            </a:r>
          </a:p>
          <a:p>
            <a:r>
              <a:rPr kumimoji="1" lang="zh-CN" altLang="en-US" dirty="0"/>
              <a:t>整数的除法默认是整除。</a:t>
            </a:r>
          </a:p>
          <a:p>
            <a:pPr marL="0" indent="0">
              <a:buNone/>
            </a:pPr>
            <a:r>
              <a:rPr kumimoji="1" lang="zh-CN" altLang="en-US" sz="2400" i="1" dirty="0"/>
              <a:t>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* </a:t>
            </a:r>
            <a:r>
              <a:rPr kumimoji="1" lang="en-US" altLang="zh-CN" sz="2400" i="1" dirty="0"/>
              <a:t>7 / 3</a:t>
            </a:r>
            <a:r>
              <a:rPr kumimoji="1" lang="zh-CN" altLang="en-US" sz="2400" i="1" dirty="0"/>
              <a:t>答案是</a:t>
            </a:r>
            <a:r>
              <a:rPr kumimoji="1" lang="en-US" altLang="zh-CN" sz="2400" i="1" dirty="0"/>
              <a:t>2</a:t>
            </a:r>
            <a:r>
              <a:rPr kumimoji="1" lang="zh-CN" altLang="en-US" sz="2400" i="1" dirty="0"/>
              <a:t>。可通过</a:t>
            </a:r>
            <a:r>
              <a:rPr kumimoji="1" lang="en-US" altLang="zh-CN" sz="2400" i="1" dirty="0"/>
              <a:t>(double) 7 / 3</a:t>
            </a:r>
            <a:r>
              <a:rPr kumimoji="1" lang="zh-CN" altLang="en-US" sz="2400" i="1" dirty="0"/>
              <a:t>或者</a:t>
            </a:r>
            <a:r>
              <a:rPr kumimoji="1" lang="en-US" altLang="zh-CN" sz="2400" i="1" dirty="0"/>
              <a:t>1.0 * 7 / 3</a:t>
            </a:r>
            <a:r>
              <a:rPr kumimoji="1" lang="zh-CN" altLang="en-US" sz="2400" i="1" dirty="0"/>
              <a:t>得到真实值。</a:t>
            </a:r>
          </a:p>
          <a:p>
            <a:endParaRPr kumimoji="1" lang="zh-CN" altLang="en-US" sz="2400" i="1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预备知识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2418</Words>
  <Application>Microsoft Office PowerPoint</Application>
  <PresentationFormat>宽屏</PresentationFormat>
  <Paragraphs>327</Paragraphs>
  <Slides>44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仿宋</vt:lpstr>
      <vt:lpstr>黑体</vt:lpstr>
      <vt:lpstr>隶书</vt:lpstr>
      <vt:lpstr>宋体</vt:lpstr>
      <vt:lpstr>微软雅黑</vt:lpstr>
      <vt:lpstr>微软雅黑</vt:lpstr>
      <vt:lpstr>Arial</vt:lpstr>
      <vt:lpstr>Arial Black</vt:lpstr>
      <vt:lpstr>Calibri</vt:lpstr>
      <vt:lpstr>Mangal</vt:lpstr>
      <vt:lpstr>Tahoma</vt:lpstr>
      <vt:lpstr>C++预备知识</vt:lpstr>
      <vt:lpstr>题型介绍说明</vt:lpstr>
      <vt:lpstr>复习策略</vt:lpstr>
      <vt:lpstr>知识体系脉络（上）</vt:lpstr>
      <vt:lpstr>知识体系脉络（上）</vt:lpstr>
      <vt:lpstr>知识点1：运算符</vt:lpstr>
      <vt:lpstr>1-1：符号的优先级</vt:lpstr>
      <vt:lpstr>1-2：单目运算符</vt:lpstr>
      <vt:lpstr>例1：单目运算符 指针和数组的题目一定要利用画图法 以弄清楚指针对应哪一个元素 </vt:lpstr>
      <vt:lpstr>1-3：常用运算符的使用注意点 </vt:lpstr>
      <vt:lpstr>1-4 位运算</vt:lpstr>
      <vt:lpstr>知识点2：数组</vt:lpstr>
      <vt:lpstr> 查找算法的例子易想到的方法</vt:lpstr>
      <vt:lpstr>知识点3：指针概念☞类型☞符号运算符☞</vt:lpstr>
      <vt:lpstr>知识点4：数组和指针 必考！！！！！</vt:lpstr>
      <vt:lpstr>知识点4：数组和指针</vt:lpstr>
      <vt:lpstr>4-1：指针的运算</vt:lpstr>
      <vt:lpstr>4-2：指针和数组</vt:lpstr>
      <vt:lpstr>4-2：指针和数组</vt:lpstr>
      <vt:lpstr>知识点5：指针和函数</vt:lpstr>
      <vt:lpstr>知识点6：字符串、字符数组和字符指针</vt:lpstr>
      <vt:lpstr>6-1：字符串、字符数组和字符指针</vt:lpstr>
      <vt:lpstr>例3：字符串和指针的sizeof与strlen</vt:lpstr>
      <vt:lpstr>例3：字符串和指针的sizeof与strlen</vt:lpstr>
      <vt:lpstr>例4：不同写法体会字符串操作</vt:lpstr>
      <vt:lpstr>例4：不同写法体会字符串操作</vt:lpstr>
      <vt:lpstr>例4：不同写法体会字符串操作</vt:lpstr>
      <vt:lpstr>例4：不同写法体会字符串操作</vt:lpstr>
      <vt:lpstr>例5:自定义mystrcpy函数</vt:lpstr>
      <vt:lpstr>知识点7：简单文件读写</vt:lpstr>
      <vt:lpstr>例6：文件读写示例</vt:lpstr>
      <vt:lpstr>例6：文件读写示例</vt:lpstr>
      <vt:lpstr>知识点8：枚举类型</vt:lpstr>
      <vt:lpstr>知识点8：枚举类型</vt:lpstr>
      <vt:lpstr>知识点8：枚举类型</vt:lpstr>
      <vt:lpstr>知识点9：值传递和引用传递</vt:lpstr>
      <vt:lpstr>例7：不同方式的交换函数</vt:lpstr>
      <vt:lpstr>知识点10：常用头文件总结</vt:lpstr>
      <vt:lpstr>其它要点回顾</vt:lpstr>
      <vt:lpstr>例8：习题</vt:lpstr>
      <vt:lpstr>例9：习题</vt:lpstr>
      <vt:lpstr>例10：习题</vt:lpstr>
      <vt:lpstr>例11：习题</vt:lpstr>
      <vt:lpstr>例12：习题</vt:lpstr>
      <vt:lpstr>例13：习题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程序设计与算法语言（电类）I 期末复习</dc:title>
  <dc:creator>Microsoft Office 用户</dc:creator>
  <cp:lastModifiedBy>1254300985@qq.com</cp:lastModifiedBy>
  <cp:revision>8</cp:revision>
  <dcterms:created xsi:type="dcterms:W3CDTF">2016-12-23T14:13:17Z</dcterms:created>
  <dcterms:modified xsi:type="dcterms:W3CDTF">2018-01-05T16:08:17Z</dcterms:modified>
</cp:coreProperties>
</file>