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3" r:id="rId6"/>
    <p:sldId id="264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8A7C-BA5F-49EC-9CB9-3BED10BC8C23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D08C-0A5A-42D4-A980-268FFE304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8A7C-BA5F-49EC-9CB9-3BED10BC8C23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D08C-0A5A-42D4-A980-268FFE304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8A7C-BA5F-49EC-9CB9-3BED10BC8C23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D08C-0A5A-42D4-A980-268FFE304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8A7C-BA5F-49EC-9CB9-3BED10BC8C23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D08C-0A5A-42D4-A980-268FFE304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8A7C-BA5F-49EC-9CB9-3BED10BC8C23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D08C-0A5A-42D4-A980-268FFE304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8A7C-BA5F-49EC-9CB9-3BED10BC8C23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D08C-0A5A-42D4-A980-268FFE304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8A7C-BA5F-49EC-9CB9-3BED10BC8C23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D08C-0A5A-42D4-A980-268FFE304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8A7C-BA5F-49EC-9CB9-3BED10BC8C23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D08C-0A5A-42D4-A980-268FFE304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8A7C-BA5F-49EC-9CB9-3BED10BC8C23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D08C-0A5A-42D4-A980-268FFE304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8A7C-BA5F-49EC-9CB9-3BED10BC8C23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D08C-0A5A-42D4-A980-268FFE304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8A7C-BA5F-49EC-9CB9-3BED10BC8C23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D08C-0A5A-42D4-A980-268FFE304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78A7C-BA5F-49EC-9CB9-3BED10BC8C23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5D08C-0A5A-42D4-A980-268FFE304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3276600" y="3657600"/>
            <a:ext cx="4572084" cy="1015663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000" b="1" i="1" dirty="0">
                <a:solidFill>
                  <a:srgbClr val="0070C0"/>
                </a:solidFill>
                <a:latin typeface="Georgia" pitchFamily="18" charset="0"/>
              </a:rPr>
              <a:t>Electrosoft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0" y="4495800"/>
            <a:ext cx="366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Verdana" pitchFamily="34" charset="0"/>
              </a:rPr>
              <a:t>S  y  s  t  e  m</a:t>
            </a:r>
            <a:endParaRPr lang="en-US" sz="3600" b="1" dirty="0">
              <a:latin typeface="Verdana" pitchFamily="34" charset="0"/>
            </a:endParaRPr>
          </a:p>
        </p:txBody>
      </p:sp>
      <p:pic>
        <p:nvPicPr>
          <p:cNvPr id="11" name="Picture 35" descr="logo draft 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352800"/>
            <a:ext cx="2895600" cy="1532466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581400" y="3429000"/>
            <a:ext cx="381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Arial Black" pitchFamily="34" charset="0"/>
              </a:rPr>
              <a:t>We care for your knowledge</a:t>
            </a:r>
            <a:endParaRPr lang="en-US" dirty="0">
              <a:solidFill>
                <a:srgbClr val="00B05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Contents</a:t>
            </a:r>
            <a:endParaRPr lang="en-US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Block diagram explanation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Pin configuration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Circuit diagram explanation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Block diagram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188" y="1223963"/>
            <a:ext cx="53816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Pin configuration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1n4007-diode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066800"/>
            <a:ext cx="1428750" cy="895350"/>
          </a:xfrm>
        </p:spPr>
      </p:pic>
      <p:pic>
        <p:nvPicPr>
          <p:cNvPr id="5" name="Picture 4" descr="7805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2362200"/>
            <a:ext cx="1619250" cy="1571625"/>
          </a:xfrm>
          <a:prstGeom prst="rect">
            <a:avLst/>
          </a:prstGeom>
        </p:spPr>
      </p:pic>
      <p:pic>
        <p:nvPicPr>
          <p:cNvPr id="8" name="Picture 7" descr="2ad0d97dbc0b24ed180eb96b77940fd5 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6600" y="2286000"/>
            <a:ext cx="4597400" cy="334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4800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Kaypad</a:t>
            </a:r>
            <a:r>
              <a:rPr lang="en-US" dirty="0" smtClean="0"/>
              <a:t> 4X3 module </a:t>
            </a:r>
            <a:endParaRPr lang="en-IN" dirty="0"/>
          </a:p>
        </p:txBody>
      </p:sp>
      <p:pic>
        <p:nvPicPr>
          <p:cNvPr id="1028" name="Picture 4" descr="Single Channel 5V Relay Module COM41 | Faranux Electronic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200400"/>
            <a:ext cx="3657600" cy="3657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715000" y="2362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Relay module</a:t>
            </a:r>
            <a:endParaRPr lang="en-IN" dirty="0"/>
          </a:p>
        </p:txBody>
      </p:sp>
      <p:pic>
        <p:nvPicPr>
          <p:cNvPr id="3" name="Picture 4" descr="Image result for 4x3 keypad interfacing with arduin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609600"/>
            <a:ext cx="6491059" cy="2571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tmega-328-pin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457200"/>
            <a:ext cx="7315200" cy="5867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rgbClr val="FF0000"/>
                </a:solidFill>
              </a:rPr>
              <a:t>Circuit Diagram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850" y="1095375"/>
            <a:ext cx="69723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32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Contents</vt:lpstr>
      <vt:lpstr>Block diagram</vt:lpstr>
      <vt:lpstr>Pin configuration </vt:lpstr>
      <vt:lpstr>Slide 5</vt:lpstr>
      <vt:lpstr>Slide 6</vt:lpstr>
      <vt:lpstr>Circuit Diagram</vt:lpstr>
    </vt:vector>
  </TitlesOfParts>
  <Company>Electrosoft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Miss Shai </dc:creator>
  <cp:lastModifiedBy>Electrosoft system</cp:lastModifiedBy>
  <cp:revision>17</cp:revision>
  <dcterms:created xsi:type="dcterms:W3CDTF">2016-09-26T14:13:09Z</dcterms:created>
  <dcterms:modified xsi:type="dcterms:W3CDTF">2021-02-20T07:11:27Z</dcterms:modified>
</cp:coreProperties>
</file>