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282789-0BA1-46BD-BDAC-249D0C311634}" v="109" dt="2023-04-23T10:23:06.366"/>
    <p1510:client id="{D1A92486-0592-4CFF-9BC1-5E99783E541E}" v="383" dt="2023-04-22T14:06:45.790"/>
    <p1510:client id="{DD0517AE-46F2-4C0B-B9D4-74FB95027262}" v="282" dt="2023-04-21T19:42:18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C2A2FF-5025-48E4-9C4D-2B334BADC9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D7646E-A183-4F77-9E81-D59F6AC044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9EB86-C859-4FB1-AF63-0E02C15A7576}" type="datetime1">
              <a:rPr lang="ru-RU" smtClean="0"/>
              <a:t>23.04.2023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43DCFF-DC6B-4B1E-9C88-18928305E4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98BB6B-A520-49F3-A444-185722FE3F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DE9D3-74F5-4D6E-98B9-D3AD70AA1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94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34A9D-EE97-41FF-B9EC-7ED6ECF996EA}" type="datetime1">
              <a:rPr lang="ru-RU" smtClean="0"/>
              <a:pPr/>
              <a:t>23.04.2023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328CA-7EEA-495E-BA4A-0D20ACEAEA9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24971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328CA-7EEA-495E-BA4A-0D20ACEAEA9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1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5683D-25CA-47CF-9528-214A6D646B22}" type="datetime1">
              <a:rPr lang="ru-RU" noProof="0" smtClean="0"/>
              <a:t>23.04.2023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C3DE7C-7463-4A17-9C2A-D132964EE75B}" type="datetime1">
              <a:rPr lang="ru-RU" noProof="0" smtClean="0"/>
              <a:t>23.04.2023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75F41-3052-4ED6-A3BC-5E5FC45FD1B0}" type="datetime1">
              <a:rPr lang="ru-RU" noProof="0" smtClean="0"/>
              <a:t>23.04.2023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8A3FCB-6D68-41A9-A7A7-08AC449CCC11}" type="datetime1">
              <a:rPr lang="ru-RU" noProof="0" smtClean="0"/>
              <a:t>23.04.2023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E0E52-468F-4C80-A381-C7755E7546F6}" type="datetime1">
              <a:rPr lang="ru-RU" noProof="0" smtClean="0"/>
              <a:t>23.04.2023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790698-EC44-4BFE-8721-20F9C4E2E326}" type="datetime1">
              <a:rPr lang="ru-RU" noProof="0" smtClean="0"/>
              <a:t>23.04.2023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C41034-8135-4CE2-A588-B5A58CB55718}" type="datetime1">
              <a:rPr lang="ru-RU" noProof="0" smtClean="0"/>
              <a:t>23.04.2023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44385-2D61-4B16-9C1C-2CD247B34CCC}" type="datetime1">
              <a:rPr lang="ru-RU" noProof="0" smtClean="0"/>
              <a:t>23.04.2023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35844-E049-4F5C-BC5D-72F1BC4C10FE}" type="datetime1">
              <a:rPr lang="ru-RU" noProof="0" smtClean="0"/>
              <a:t>23.04.2023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A0323F-7CE6-4552-B9BB-73FCE78A90FC}" type="datetime1">
              <a:rPr lang="ru-RU" noProof="0" smtClean="0"/>
              <a:t>23.04.2023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Прямоугольник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0B927D1-65A6-4363-9CD0-918D847EF647}" type="datetime1">
              <a:rPr lang="ru-RU" noProof="0" smtClean="0"/>
              <a:t>23.04.2023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91063CF-F8EE-4081-AADE-51E6B2C1B81F}" type="datetime1">
              <a:rPr lang="ru-RU" noProof="0" smtClean="0"/>
              <a:t>23.04.2023</a:t>
            </a:fld>
            <a:endParaRPr lang="ru-RU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/>
            <a:r>
              <a:rPr lang="ru-RU" sz="4000" dirty="0" err="1">
                <a:latin typeface="Times New Roman"/>
                <a:cs typeface="Calibri"/>
              </a:rPr>
              <a:t>Telegram</a:t>
            </a:r>
            <a:r>
              <a:rPr lang="ru-RU" sz="4000" dirty="0">
                <a:latin typeface="Times New Roman"/>
                <a:cs typeface="Calibri"/>
              </a:rPr>
              <a:t> </a:t>
            </a:r>
            <a:r>
              <a:rPr lang="ru-RU" sz="4000" dirty="0" err="1">
                <a:latin typeface="Times New Roman"/>
                <a:cs typeface="Calibri"/>
              </a:rPr>
              <a:t>bot</a:t>
            </a:r>
            <a:r>
              <a:rPr lang="ru-RU" sz="4000" dirty="0">
                <a:latin typeface="Times New Roman"/>
                <a:cs typeface="Calibri"/>
              </a:rPr>
              <a:t> </a:t>
            </a:r>
            <a:br>
              <a:rPr lang="ru-RU" sz="4000" dirty="0">
                <a:latin typeface="Times New Roman"/>
                <a:cs typeface="Calibri"/>
              </a:rPr>
            </a:br>
            <a:r>
              <a:rPr lang="ru-RU" sz="4000" dirty="0">
                <a:latin typeface="Times New Roman"/>
                <a:cs typeface="Calibri"/>
              </a:rPr>
              <a:t>по изучению Английского языка</a:t>
            </a:r>
            <a:br>
              <a:rPr lang="ru-RU" sz="4000" dirty="0">
                <a:latin typeface="Times New Roman"/>
                <a:cs typeface="Calibri"/>
              </a:rPr>
            </a:br>
            <a:endParaRPr lang="ru-RU" sz="4000">
              <a:latin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pPr algn="r"/>
            <a:r>
              <a:rPr lang="ru-RU" dirty="0">
                <a:latin typeface="Times New Roman"/>
                <a:cs typeface="Calibri"/>
              </a:rPr>
              <a:t>Тулаев Константин</a:t>
            </a:r>
            <a:endParaRPr lang="ru-RU" dirty="0">
              <a:latin typeface="Times New Roman"/>
            </a:endParaRPr>
          </a:p>
          <a:p>
            <a:pPr algn="r"/>
            <a:r>
              <a:rPr lang="ru-RU" dirty="0">
                <a:latin typeface="Times New Roman"/>
                <a:cs typeface="Calibri"/>
              </a:rPr>
              <a:t>Юдин Андрей</a:t>
            </a:r>
            <a:endParaRPr lang="ru-RU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085D3-C034-EFE9-29DF-4E0C2E45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Calibri"/>
              </a:rPr>
              <a:t>Актуальность Бота: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90CB7-9545-5819-4663-5569AC9A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Актуальность заключается в том, что </a:t>
            </a:r>
            <a:r>
              <a:rPr lang="ru-RU" dirty="0" err="1">
                <a:latin typeface="Times New Roman"/>
                <a:cs typeface="Calibri"/>
              </a:rPr>
              <a:t>ангийский</a:t>
            </a:r>
            <a:r>
              <a:rPr lang="ru-RU" dirty="0">
                <a:latin typeface="Times New Roman"/>
                <a:cs typeface="Calibri"/>
              </a:rPr>
              <a:t> язык - самый важный и полезный язык в повседневной жизни. Многие сталкивались с проблемами перевода и запоминанием английских слов. Данный бот поможет с этой проблемой.</a:t>
            </a:r>
            <a:endParaRPr lang="ru-RU" dirty="0">
              <a:latin typeface="Times New Roman"/>
            </a:endParaRPr>
          </a:p>
        </p:txBody>
      </p:sp>
      <p:pic>
        <p:nvPicPr>
          <p:cNvPr id="4" name="Рисунок 4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4F573ED-A17E-2B21-AFA5-36A78438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3341191"/>
            <a:ext cx="4533900" cy="296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0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CEFD6-D89A-8914-D4CC-D88BCCEF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Calibri"/>
              </a:rPr>
              <a:t>Цель:</a:t>
            </a:r>
            <a:endParaRPr lang="ru-R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FBF94D-1570-455B-8785-9C459A0B6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551014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Создать бота, направленный на вспомогательное изучение английского языка, а также, повысить интерес людей в освоении иностранных языков.</a:t>
            </a:r>
            <a:endParaRPr lang="ru-RU" dirty="0">
              <a:latin typeface="Times New Roman"/>
            </a:endParaRPr>
          </a:p>
        </p:txBody>
      </p:sp>
      <p:pic>
        <p:nvPicPr>
          <p:cNvPr id="5" name="Рисунок 4" descr="Изображение выглядит как текст, визитная карточка, конверт&#10;&#10;Автоматически созданное описание">
            <a:extLst>
              <a:ext uri="{FF2B5EF4-FFF2-40B4-BE49-F238E27FC236}">
                <a16:creationId xmlns:a16="http://schemas.microsoft.com/office/drawing/2014/main" id="{DFBB7274-7C68-AF89-5132-89FEE93E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059" y="481109"/>
            <a:ext cx="2491906" cy="2491906"/>
          </a:xfrm>
          <a:prstGeom prst="rect">
            <a:avLst/>
          </a:prstGeom>
        </p:spPr>
      </p:pic>
      <p:pic>
        <p:nvPicPr>
          <p:cNvPr id="11" name="Рисунок 11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78AD1EA-36ED-1193-573C-360C59761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058" y="3138486"/>
            <a:ext cx="2491907" cy="24919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1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91DE8-A994-EC95-B197-5126391A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Calibri"/>
              </a:rPr>
              <a:t>Этапы проекта:</a:t>
            </a:r>
            <a:endParaRPr lang="ru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76B892-EE4A-DD18-C653-935EC1AC8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1. </a:t>
            </a:r>
            <a:r>
              <a:rPr lang="ru-RU" dirty="0" err="1">
                <a:latin typeface="Times New Roman"/>
                <a:cs typeface="Calibri"/>
              </a:rPr>
              <a:t>Определие</a:t>
            </a:r>
            <a:r>
              <a:rPr lang="ru-RU" dirty="0">
                <a:latin typeface="Times New Roman"/>
                <a:cs typeface="Calibri"/>
              </a:rPr>
              <a:t> с темой проекта</a:t>
            </a:r>
            <a:endParaRPr lang="ru-RU" dirty="0">
              <a:latin typeface="Times New Roman"/>
            </a:endParaRPr>
          </a:p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2. Знакомство с </a:t>
            </a:r>
            <a:r>
              <a:rPr lang="ru-RU" dirty="0" err="1">
                <a:latin typeface="Times New Roman"/>
                <a:cs typeface="Calibri"/>
              </a:rPr>
              <a:t>aiogram</a:t>
            </a:r>
            <a:endParaRPr lang="ru-RU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3. Создание бота</a:t>
            </a:r>
          </a:p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4. добавление </a:t>
            </a:r>
            <a:r>
              <a:rPr lang="ru-RU" dirty="0" err="1">
                <a:latin typeface="Times New Roman"/>
                <a:cs typeface="Calibri"/>
              </a:rPr>
              <a:t>аватарки</a:t>
            </a:r>
            <a:r>
              <a:rPr lang="ru-RU" dirty="0">
                <a:latin typeface="Times New Roman"/>
                <a:cs typeface="Calibri"/>
              </a:rPr>
              <a:t> и описания боту</a:t>
            </a:r>
          </a:p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5. Написание кода для бота</a:t>
            </a:r>
          </a:p>
          <a:p>
            <a:pPr marL="0" indent="0">
              <a:buNone/>
            </a:pPr>
            <a:endParaRPr lang="ru-RU">
              <a:latin typeface="Times New Roman"/>
              <a:cs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AF5B3B4-0306-3E4B-BC30-46FA3379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300115"/>
            <a:ext cx="4821551" cy="34986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A3156-E93C-4F38-6E0C-A37BF16A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Calibri"/>
              </a:rPr>
              <a:t>Итоги: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0F374C-0FE3-480A-82B1-1598F699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01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У нас получился бот в котором есть такие функции:</a:t>
            </a:r>
          </a:p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1. </a:t>
            </a:r>
            <a:r>
              <a:rPr lang="ru-RU" dirty="0" err="1">
                <a:latin typeface="Times New Roman"/>
                <a:cs typeface="Calibri"/>
              </a:rPr>
              <a:t>tranlator_mode</a:t>
            </a:r>
            <a:r>
              <a:rPr lang="ru-RU" dirty="0">
                <a:latin typeface="Times New Roman"/>
                <a:cs typeface="Calibri"/>
              </a:rPr>
              <a:t> - онлайн переводчик</a:t>
            </a:r>
            <a:endParaRPr lang="ru-RU" dirty="0">
              <a:latin typeface="Times New Roman"/>
            </a:endParaRPr>
          </a:p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2. </a:t>
            </a:r>
            <a:r>
              <a:rPr lang="ru-RU" dirty="0" err="1">
                <a:latin typeface="Times New Roman"/>
                <a:cs typeface="Calibri"/>
              </a:rPr>
              <a:t>add_words</a:t>
            </a:r>
            <a:r>
              <a:rPr lang="ru-RU" dirty="0">
                <a:latin typeface="Times New Roman"/>
                <a:cs typeface="Calibri"/>
              </a:rPr>
              <a:t> - добавление слов в словарь</a:t>
            </a:r>
          </a:p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3. </a:t>
            </a:r>
            <a:r>
              <a:rPr lang="ru-RU" dirty="0" err="1">
                <a:latin typeface="Times New Roman"/>
                <a:cs typeface="Calibri"/>
              </a:rPr>
              <a:t>print_dict</a:t>
            </a:r>
            <a:r>
              <a:rPr lang="ru-RU" dirty="0">
                <a:latin typeface="Times New Roman"/>
                <a:cs typeface="Calibri"/>
              </a:rPr>
              <a:t> - </a:t>
            </a:r>
            <a:r>
              <a:rPr lang="ru-RU" dirty="0" err="1">
                <a:latin typeface="Times New Roman"/>
                <a:cs typeface="Calibri"/>
              </a:rPr>
              <a:t>печает</a:t>
            </a:r>
            <a:r>
              <a:rPr lang="ru-RU" dirty="0">
                <a:latin typeface="Times New Roman"/>
                <a:cs typeface="Calibri"/>
              </a:rPr>
              <a:t> этот словарь</a:t>
            </a:r>
          </a:p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4. </a:t>
            </a:r>
            <a:r>
              <a:rPr lang="ru-RU" dirty="0" err="1">
                <a:latin typeface="Times New Roman"/>
                <a:cs typeface="Calibri"/>
              </a:rPr>
              <a:t>Delete</a:t>
            </a:r>
            <a:r>
              <a:rPr lang="ru-RU" dirty="0">
                <a:latin typeface="Times New Roman"/>
                <a:cs typeface="Calibri"/>
              </a:rPr>
              <a:t> - удалить слова</a:t>
            </a:r>
          </a:p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5. </a:t>
            </a:r>
            <a:r>
              <a:rPr lang="ru-RU" dirty="0" err="1">
                <a:latin typeface="Times New Roman"/>
                <a:cs typeface="Calibri"/>
              </a:rPr>
              <a:t>start_learning</a:t>
            </a:r>
            <a:r>
              <a:rPr lang="ru-RU" dirty="0">
                <a:latin typeface="Times New Roman"/>
                <a:cs typeface="Calibri"/>
              </a:rPr>
              <a:t> - диктант</a:t>
            </a:r>
          </a:p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6. </a:t>
            </a:r>
            <a:r>
              <a:rPr lang="ru-RU" dirty="0" err="1">
                <a:latin typeface="Times New Roman"/>
                <a:cs typeface="Calibri"/>
              </a:rPr>
              <a:t>choose_learn</a:t>
            </a:r>
            <a:r>
              <a:rPr lang="ru-RU" dirty="0">
                <a:latin typeface="Times New Roman"/>
                <a:cs typeface="Calibri"/>
              </a:rPr>
              <a:t> - сложность диктанта</a:t>
            </a:r>
          </a:p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7. </a:t>
            </a:r>
            <a:r>
              <a:rPr lang="ru-RU" dirty="0" err="1">
                <a:latin typeface="Times New Roman"/>
                <a:cs typeface="Calibri"/>
              </a:rPr>
              <a:t>stop</a:t>
            </a:r>
            <a:r>
              <a:rPr lang="ru-RU" dirty="0">
                <a:latin typeface="Times New Roman"/>
                <a:cs typeface="Calibri"/>
              </a:rPr>
              <a:t> - завершает 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39022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9EFB2-77D4-FF3B-8564-F94ADEF6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Calibri"/>
              </a:rPr>
              <a:t>Перспективы: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82D259-46AA-E07E-0E0E-47519FE6B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alibri"/>
                <a:ea typeface="Calibri"/>
                <a:cs typeface="Calibri"/>
              </a:rPr>
              <a:t>1. Добавить распределение в словаре слов по их тематикам</a:t>
            </a:r>
          </a:p>
          <a:p>
            <a:pPr marL="0" indent="0">
              <a:buNone/>
            </a:pPr>
            <a:r>
              <a:rPr lang="ru-RU" dirty="0">
                <a:latin typeface="Calibri"/>
                <a:ea typeface="Calibri"/>
                <a:cs typeface="Calibri"/>
              </a:rPr>
              <a:t>2. Расширить функции диктанта</a:t>
            </a:r>
          </a:p>
          <a:p>
            <a:pPr marL="0" indent="0">
              <a:buNone/>
            </a:pPr>
            <a:r>
              <a:rPr lang="ru-RU" dirty="0">
                <a:latin typeface="Calibri"/>
                <a:ea typeface="Calibri"/>
                <a:cs typeface="Calibri"/>
              </a:rPr>
              <a:t>3. Добавление теории английского языка</a:t>
            </a:r>
            <a:endParaRPr lang="ru-RU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4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72ACC-A064-875E-E149-F2B12677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/>
                <a:cs typeface="Calibri"/>
              </a:rPr>
              <a:t>Спасибо за внимание!!!</a:t>
            </a:r>
            <a:endParaRPr lang="ru-RU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603672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Широкоэкранный</PresentationFormat>
  <Paragraphs>1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Галерея</vt:lpstr>
      <vt:lpstr>Telegram bot  по изучению Английского языка </vt:lpstr>
      <vt:lpstr>Актуальность Бота:</vt:lpstr>
      <vt:lpstr>Цель:</vt:lpstr>
      <vt:lpstr>Этапы проекта:</vt:lpstr>
      <vt:lpstr>Итоги:</vt:lpstr>
      <vt:lpstr>Перспективы: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204</cp:revision>
  <dcterms:created xsi:type="dcterms:W3CDTF">2023-04-21T19:10:14Z</dcterms:created>
  <dcterms:modified xsi:type="dcterms:W3CDTF">2023-04-23T10:23:12Z</dcterms:modified>
</cp:coreProperties>
</file>