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28BE0-1656-4B38-9C85-9D10C1C08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99F8D1-F65D-47C6-9721-924AF975C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873A7-7674-4AA9-BC5D-0422DBD6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FB0F-5B19-4E0F-8DF8-2D210CDC6A44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03AA5-4A00-4D65-834F-A6B92D13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109CB-B200-4E39-8049-114A8BC6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9DC1-28F0-4586-9743-2FCA659D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57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20FB7-FA07-4B5E-89E9-0E4B0375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E57D00-541E-4CE4-95F4-6BAE42859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2151A-909D-40EF-BDC6-838CE5AD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FB0F-5B19-4E0F-8DF8-2D210CDC6A44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82F26-870A-4793-B91F-13842C02D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1B9246-4C98-4B89-9B1B-AF447300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9DC1-28F0-4586-9743-2FCA659D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6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AE9C3B-814E-4DD5-B86D-1EEC1CF62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DFD21B-84CF-4F99-B1BD-5E6CAFDD5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FC1E0-EF19-49AA-99DA-F5B6CB40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FB0F-5B19-4E0F-8DF8-2D210CDC6A44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24CD6-FDD5-49C9-B891-60F06D6D4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656C3-F194-4D22-B964-B98264F0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9DC1-28F0-4586-9743-2FCA659D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09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DFC9D-BF31-45C0-A05E-64EE4E66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A036F-B9FA-405E-BBD7-EAE43125B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9D33B-7249-499A-BF12-EAAE2286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FB0F-5B19-4E0F-8DF8-2D210CDC6A44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A8CB7-D353-40FC-88DB-F7CB8C2D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78F6E-8A8F-4C22-A400-61E406464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9DC1-28F0-4586-9743-2FCA659D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8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363E1-BA66-49E1-B072-E09B58CC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F27874-0A87-4C92-930F-3619E724A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1E7AB-8045-40C4-8970-C2A342D5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FB0F-5B19-4E0F-8DF8-2D210CDC6A44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2EE09E-620F-4F35-A970-16345450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E6F31D-8BE8-4D41-B881-915C8D87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9DC1-28F0-4586-9743-2FCA659D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7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8D887-8C35-4073-B757-D5E6E9EB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69FF6C-FE08-4013-939F-4E787B47B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65C685-01B5-4D8A-A93E-8C983E776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61752C-FB76-4352-BCD1-AC22F5F8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FB0F-5B19-4E0F-8DF8-2D210CDC6A44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F5ACC-C6AE-47A3-BE20-19007025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43CE34-0ECA-4D0C-B0E2-8C77455FD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9DC1-28F0-4586-9743-2FCA659D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59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6DF4E-2A2B-4E52-AAC6-A98BFB950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696986-1E83-4730-90F8-28B9FE998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BB364A-7EE5-4054-9AE7-FA6E31433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5A192A-0916-4078-B209-DAC146749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4A58FA-D6C0-4A6E-A8F9-1388E588C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5B7E77-625E-4B7C-98DF-0ADDA84E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FB0F-5B19-4E0F-8DF8-2D210CDC6A44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D68123-2B51-4E46-8AA2-93A6BA0F7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006736-BB32-43CA-B371-5DB66782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9DC1-28F0-4586-9743-2FCA659D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8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DE7CD-116A-4A4C-960C-44F28646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2F5AD1-5072-4FA8-A767-7C216102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FB0F-5B19-4E0F-8DF8-2D210CDC6A44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A8B029-DDB1-42DE-84D2-B5AE280D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71C05A-4FC8-47AF-A6E5-83B0125D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9DC1-28F0-4586-9743-2FCA659D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42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0C9F4A-D501-490B-8FB4-83934754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FB0F-5B19-4E0F-8DF8-2D210CDC6A44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15A994-1349-4767-86F0-D47194C1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FF287C-FFBB-41C6-B59D-43263CD7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9DC1-28F0-4586-9743-2FCA659D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46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CCAFE-0EEA-4B8F-A760-9C3CFFFB1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778AB2-6519-45D7-9258-272B76E76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2B65EE-8957-4830-95AE-E9E22C541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FE8F2F-5211-4709-8A10-705DD62D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FB0F-5B19-4E0F-8DF8-2D210CDC6A44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8ACDAF-0C15-4BFE-B8AD-51BEA1A7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528855-43CC-46CD-9038-99DC20AA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9DC1-28F0-4586-9743-2FCA659D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61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A5DBE-CF28-411A-A8A9-B84CBE03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CA56D7-11F0-4176-B1A8-937B77E7E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6D8A67-A5D9-450A-8563-A5095C0C2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957D2D-5D93-4226-BBEE-982B2E65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FB0F-5B19-4E0F-8DF8-2D210CDC6A44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69EF08-EFBD-4386-BD37-6007C772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BDD5DA-7E4B-4805-A0A3-9C866581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9DC1-28F0-4586-9743-2FCA659D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49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E6D910-3D92-4AB4-A7C0-3942ECD9C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92682C-9C42-45F2-AFE1-0F0C37A33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D8A06-D09C-461B-A31F-CD07232A7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CFB0F-5B19-4E0F-8DF8-2D210CDC6A44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33000C-6BFD-4C1A-BF08-B4DDC4311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39D19D-6CF4-4BA5-9CA1-83007EAC4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69DC1-28F0-4586-9743-2FCA659D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67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A09B43-4A69-4E26-8532-6A48AEADD9F1}"/>
                  </a:ext>
                </a:extLst>
              </p:cNvPr>
              <p:cNvSpPr txBox="1"/>
              <p:nvPr/>
            </p:nvSpPr>
            <p:spPr>
              <a:xfrm>
                <a:off x="170330" y="125506"/>
                <a:ext cx="9465977" cy="11556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440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440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sz="44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4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ko-KR" sz="44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sz="4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4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4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ko-KR" altLang="en-US"/>
                  <a:t> </a:t>
                </a:r>
                <a:r>
                  <a:rPr lang="en-US" altLang="ko-KR" sz="4400"/>
                  <a:t> for </a:t>
                </a:r>
                <a:r>
                  <a:rPr lang="en-US" altLang="ko-KR" sz="4400" err="1"/>
                  <a:t>i</a:t>
                </a:r>
                <a:r>
                  <a:rPr lang="en-US" altLang="ko-KR" sz="4400"/>
                  <a:t>=1,2…n</a:t>
                </a:r>
                <a:endParaRPr lang="ko-KR" altLang="en-US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A09B43-4A69-4E26-8532-6A48AEADD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30" y="125506"/>
                <a:ext cx="9465977" cy="1155637"/>
              </a:xfrm>
              <a:prstGeom prst="rect">
                <a:avLst/>
              </a:prstGeom>
              <a:blipFill>
                <a:blip r:embed="rId2"/>
                <a:stretch>
                  <a:fillRect t="-2116" r="-9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2C6BDC-03F0-4586-BC68-C796AB7D7004}"/>
                  </a:ext>
                </a:extLst>
              </p:cNvPr>
              <p:cNvSpPr txBox="1"/>
              <p:nvPr/>
            </p:nvSpPr>
            <p:spPr>
              <a:xfrm>
                <a:off x="170330" y="2375648"/>
                <a:ext cx="10596283" cy="18029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4400"/>
                  <a:t>C=-max(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4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4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sz="4400"/>
                  <a:t>)</a:t>
                </a:r>
                <a:endParaRPr lang="en-US" altLang="ko-KR" sz="4400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440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440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sz="44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4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ko-KR" sz="44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sz="4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4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4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ko-KR" altLang="en-US"/>
                  <a:t> </a:t>
                </a:r>
                <a:r>
                  <a:rPr lang="en-US" altLang="ko-KR" sz="4400"/>
                  <a:t> for </a:t>
                </a:r>
                <a:r>
                  <a:rPr lang="en-US" altLang="ko-KR" sz="4400" err="1"/>
                  <a:t>i</a:t>
                </a:r>
                <a:r>
                  <a:rPr lang="en-US" altLang="ko-KR" sz="4400"/>
                  <a:t>=1,2…n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2C6BDC-03F0-4586-BC68-C796AB7D7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30" y="2375648"/>
                <a:ext cx="10596283" cy="1802994"/>
              </a:xfrm>
              <a:prstGeom prst="rect">
                <a:avLst/>
              </a:prstGeom>
              <a:blipFill>
                <a:blip r:embed="rId3"/>
                <a:stretch>
                  <a:fillRect l="-3222" t="-9831" b="-1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84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 승진</dc:creator>
  <cp:lastModifiedBy>권 승진</cp:lastModifiedBy>
  <cp:revision>4</cp:revision>
  <dcterms:created xsi:type="dcterms:W3CDTF">2020-03-08T14:05:29Z</dcterms:created>
  <dcterms:modified xsi:type="dcterms:W3CDTF">2020-03-08T14:30:58Z</dcterms:modified>
</cp:coreProperties>
</file>