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07C5-EF5E-4C13-97EC-E34AA80B23CA}" type="datetimeFigureOut">
              <a:rPr lang="de-DE" smtClean="0"/>
              <a:pPr/>
              <a:t>10.12.2010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E71F-4EDC-4353-B6C1-4783D370285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1403648" y="1340768"/>
            <a:ext cx="6549899" cy="2952328"/>
            <a:chOff x="1403648" y="1340768"/>
            <a:chExt cx="6549899" cy="2952328"/>
          </a:xfrm>
        </p:grpSpPr>
        <p:pic>
          <p:nvPicPr>
            <p:cNvPr id="1026" name="Picture 2" descr="G:\Dokumente\Hochschule\Unterricht\Schulmusik\Seminare\Z Tutorials (online)\idealtyp\mediat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2918021"/>
              <a:ext cx="1679481" cy="1375075"/>
            </a:xfrm>
            <a:prstGeom prst="rect">
              <a:avLst/>
            </a:prstGeom>
            <a:noFill/>
          </p:spPr>
        </p:pic>
        <p:pic>
          <p:nvPicPr>
            <p:cNvPr id="10" name="Picture 3" descr="G:\Dokumente\Hochschule\Unterricht\Schulmusik\Seminare\Z Tutorials (online)\idealtyp\Station_Cloc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68144" y="1484784"/>
              <a:ext cx="1117587" cy="1117587"/>
            </a:xfrm>
            <a:prstGeom prst="rect">
              <a:avLst/>
            </a:prstGeom>
            <a:noFill/>
          </p:spPr>
        </p:pic>
        <p:grpSp>
          <p:nvGrpSpPr>
            <p:cNvPr id="20" name="Gruppieren 19"/>
            <p:cNvGrpSpPr/>
            <p:nvPr/>
          </p:nvGrpSpPr>
          <p:grpSpPr>
            <a:xfrm>
              <a:off x="1763688" y="1340768"/>
              <a:ext cx="2088232" cy="1440160"/>
              <a:chOff x="1907704" y="1052736"/>
              <a:chExt cx="2088232" cy="1440160"/>
            </a:xfrm>
          </p:grpSpPr>
          <p:pic>
            <p:nvPicPr>
              <p:cNvPr id="1027" name="Picture 3" descr="G:\Dokumente\Hochschule\Unterricht\Schulmusik\Seminare\Z Tutorials (online)\idealtyp\Station_Clock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411760" y="1196752"/>
                <a:ext cx="1117587" cy="1117587"/>
              </a:xfrm>
              <a:prstGeom prst="rect">
                <a:avLst/>
              </a:prstGeom>
              <a:noFill/>
            </p:spPr>
          </p:pic>
          <p:sp>
            <p:nvSpPr>
              <p:cNvPr id="6" name="Ovale Legende 5"/>
              <p:cNvSpPr/>
              <p:nvPr/>
            </p:nvSpPr>
            <p:spPr>
              <a:xfrm>
                <a:off x="1907704" y="1052736"/>
                <a:ext cx="2088232" cy="1440160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6" name="Gruppieren 15"/>
              <p:cNvGrpSpPr/>
              <p:nvPr/>
            </p:nvGrpSpPr>
            <p:grpSpPr>
              <a:xfrm>
                <a:off x="2483768" y="1268760"/>
                <a:ext cx="936104" cy="1008112"/>
                <a:chOff x="4499992" y="3176972"/>
                <a:chExt cx="720080" cy="720080"/>
              </a:xfrm>
            </p:grpSpPr>
            <p:cxnSp>
              <p:nvCxnSpPr>
                <p:cNvPr id="13" name="Gerade Verbindung 12"/>
                <p:cNvCxnSpPr/>
                <p:nvPr/>
              </p:nvCxnSpPr>
              <p:spPr>
                <a:xfrm>
                  <a:off x="4499992" y="3212976"/>
                  <a:ext cx="720080" cy="648072"/>
                </a:xfrm>
                <a:prstGeom prst="line">
                  <a:avLst/>
                </a:prstGeom>
                <a:ln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 Verbindung 14"/>
                <p:cNvCxnSpPr/>
                <p:nvPr/>
              </p:nvCxnSpPr>
              <p:spPr>
                <a:xfrm rot="5400000">
                  <a:off x="4499992" y="3212976"/>
                  <a:ext cx="720080" cy="648072"/>
                </a:xfrm>
                <a:prstGeom prst="line">
                  <a:avLst/>
                </a:prstGeom>
                <a:ln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28" name="Picture 4" descr="G:\Dokumente\Hochschule\Unterricht\Schulmusik\Seminare\Z Tutorials (online)\idealtyp\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08104" y="3140968"/>
              <a:ext cx="2445443" cy="110962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4716016" y="2060848"/>
            <a:ext cx="2088232" cy="2952328"/>
            <a:chOff x="4716016" y="2060848"/>
            <a:chExt cx="2088232" cy="2952328"/>
          </a:xfrm>
        </p:grpSpPr>
        <p:pic>
          <p:nvPicPr>
            <p:cNvPr id="1026" name="Picture 2" descr="G:\Dokumente\Hochschule\Unterricht\Schulmusik\Seminare\Z Tutorials (online)\idealtyp\Station_Clock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016" y="2492896"/>
              <a:ext cx="1805276" cy="1805276"/>
            </a:xfrm>
            <a:prstGeom prst="rect">
              <a:avLst/>
            </a:prstGeom>
            <a:noFill/>
          </p:spPr>
        </p:pic>
        <p:sp>
          <p:nvSpPr>
            <p:cNvPr id="5" name="Nach links gekrümmter Pfeil 4"/>
            <p:cNvSpPr/>
            <p:nvPr/>
          </p:nvSpPr>
          <p:spPr>
            <a:xfrm>
              <a:off x="5292080" y="2060848"/>
              <a:ext cx="1512168" cy="295232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SpaceLap</dc:creator>
  <cp:lastModifiedBy>SpaceLap</cp:lastModifiedBy>
  <cp:revision>13</cp:revision>
  <dcterms:created xsi:type="dcterms:W3CDTF">2010-12-10T08:56:24Z</dcterms:created>
  <dcterms:modified xsi:type="dcterms:W3CDTF">2010-12-10T10:43:08Z</dcterms:modified>
</cp:coreProperties>
</file>