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E73F-3DFE-41B7-8D4D-0BB7FDE37DC5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4290-CD5E-4F08-8E90-3F15D8BA8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54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E73F-3DFE-41B7-8D4D-0BB7FDE37DC5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4290-CD5E-4F08-8E90-3F15D8BA8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30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E73F-3DFE-41B7-8D4D-0BB7FDE37DC5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4290-CD5E-4F08-8E90-3F15D8BA8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58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E73F-3DFE-41B7-8D4D-0BB7FDE37DC5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4290-CD5E-4F08-8E90-3F15D8BA8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90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E73F-3DFE-41B7-8D4D-0BB7FDE37DC5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4290-CD5E-4F08-8E90-3F15D8BA8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54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E73F-3DFE-41B7-8D4D-0BB7FDE37DC5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4290-CD5E-4F08-8E90-3F15D8BA8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4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E73F-3DFE-41B7-8D4D-0BB7FDE37DC5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4290-CD5E-4F08-8E90-3F15D8BA8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81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E73F-3DFE-41B7-8D4D-0BB7FDE37DC5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4290-CD5E-4F08-8E90-3F15D8BA8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90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E73F-3DFE-41B7-8D4D-0BB7FDE37DC5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4290-CD5E-4F08-8E90-3F15D8BA8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59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E73F-3DFE-41B7-8D4D-0BB7FDE37DC5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4290-CD5E-4F08-8E90-3F15D8BA8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97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E73F-3DFE-41B7-8D4D-0BB7FDE37DC5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4290-CD5E-4F08-8E90-3F15D8BA8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02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E73F-3DFE-41B7-8D4D-0BB7FDE37DC5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44290-CD5E-4F08-8E90-3F15D8BA8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0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081347" y="4806174"/>
            <a:ext cx="4605453" cy="195146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655634" y="5226345"/>
            <a:ext cx="3456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2"/>
                </a:solidFill>
              </a:rPr>
              <a:t>Töne: 4 – 3 – 3 – 1 </a:t>
            </a:r>
          </a:p>
          <a:p>
            <a:pPr algn="ctr"/>
            <a:r>
              <a:rPr lang="de-DE" sz="2800" b="1" smtClean="0">
                <a:solidFill>
                  <a:schemeClr val="tx2"/>
                </a:solidFill>
              </a:rPr>
              <a:t>mit der Truktur fa–ut </a:t>
            </a:r>
            <a:endParaRPr lang="de-DE" sz="2800" b="1">
              <a:solidFill>
                <a:schemeClr val="tx2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02527" y="5597239"/>
            <a:ext cx="2503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smtClean="0"/>
              <a:t>Modell-Ebene</a:t>
            </a:r>
            <a:endParaRPr lang="de-DE" sz="2800"/>
          </a:p>
        </p:txBody>
      </p:sp>
      <p:cxnSp>
        <p:nvCxnSpPr>
          <p:cNvPr id="8" name="Gerader Verbinder 7"/>
          <p:cNvCxnSpPr/>
          <p:nvPr/>
        </p:nvCxnSpPr>
        <p:spPr>
          <a:xfrm>
            <a:off x="702527" y="4482787"/>
            <a:ext cx="10749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702527" y="3300088"/>
            <a:ext cx="18622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smtClean="0"/>
              <a:t>Tonhöhen-Ebene</a:t>
            </a:r>
            <a:endParaRPr lang="de-DE" sz="2800"/>
          </a:p>
        </p:txBody>
      </p:sp>
      <p:sp>
        <p:nvSpPr>
          <p:cNvPr id="10" name="Ellipse 9"/>
          <p:cNvSpPr/>
          <p:nvPr/>
        </p:nvSpPr>
        <p:spPr>
          <a:xfrm>
            <a:off x="3440150" y="3074615"/>
            <a:ext cx="1750741" cy="7025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815361" y="2521342"/>
            <a:ext cx="1750741" cy="70252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8112512" y="3329233"/>
            <a:ext cx="1750741" cy="7025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/>
          <p:cNvCxnSpPr/>
          <p:nvPr/>
        </p:nvCxnSpPr>
        <p:spPr>
          <a:xfrm>
            <a:off x="676511" y="2181919"/>
            <a:ext cx="10749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98814" y="653542"/>
            <a:ext cx="2033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smtClean="0"/>
              <a:t>Akkord-Ebene</a:t>
            </a:r>
            <a:endParaRPr lang="de-DE" sz="2800"/>
          </a:p>
        </p:txBody>
      </p:sp>
      <p:sp>
        <p:nvSpPr>
          <p:cNvPr id="15" name="Ellipse 14"/>
          <p:cNvSpPr/>
          <p:nvPr/>
        </p:nvSpPr>
        <p:spPr>
          <a:xfrm>
            <a:off x="2573146" y="653542"/>
            <a:ext cx="2235819" cy="10848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532860" y="185353"/>
            <a:ext cx="2274848" cy="11038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8735586" y="646033"/>
            <a:ext cx="2255334" cy="10848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691056" y="3154004"/>
            <a:ext cx="1208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smtClean="0">
                <a:solidFill>
                  <a:schemeClr val="bg1"/>
                </a:solidFill>
              </a:rPr>
              <a:t>f-e-d-c</a:t>
            </a:r>
            <a:endParaRPr lang="de-DE" sz="280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066261" y="2554123"/>
            <a:ext cx="1208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smtClean="0">
                <a:solidFill>
                  <a:schemeClr val="bg1"/>
                </a:solidFill>
              </a:rPr>
              <a:t>c-h-a-g</a:t>
            </a:r>
            <a:endParaRPr lang="de-DE" sz="2800">
              <a:solidFill>
                <a:schemeClr val="bg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8383858" y="3381042"/>
            <a:ext cx="1208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smtClean="0">
                <a:solidFill>
                  <a:schemeClr val="bg1"/>
                </a:solidFill>
              </a:rPr>
              <a:t>b-a-g-f</a:t>
            </a:r>
            <a:endParaRPr lang="de-DE" sz="2800">
              <a:solidFill>
                <a:schemeClr val="bg1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2843325" y="862353"/>
            <a:ext cx="1761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chemeClr val="bg1"/>
                </a:solidFill>
              </a:rPr>
              <a:t>F-Dur / C-Dur /</a:t>
            </a:r>
          </a:p>
          <a:p>
            <a:r>
              <a:rPr lang="de-DE" sz="2000" smtClean="0">
                <a:solidFill>
                  <a:schemeClr val="bg1"/>
                </a:solidFill>
              </a:rPr>
              <a:t>G-Dur / C-Dur</a:t>
            </a:r>
            <a:endParaRPr lang="de-DE" sz="2000">
              <a:solidFill>
                <a:schemeClr val="bg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777842" y="363653"/>
            <a:ext cx="1761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C</a:t>
            </a:r>
            <a:r>
              <a:rPr lang="de-DE" sz="2000" smtClean="0">
                <a:solidFill>
                  <a:schemeClr val="bg1"/>
                </a:solidFill>
              </a:rPr>
              <a:t>-Dur / G-Dur /</a:t>
            </a:r>
          </a:p>
          <a:p>
            <a:r>
              <a:rPr lang="de-DE" sz="2000">
                <a:solidFill>
                  <a:schemeClr val="bg1"/>
                </a:solidFill>
              </a:rPr>
              <a:t>D</a:t>
            </a:r>
            <a:r>
              <a:rPr lang="de-DE" sz="2000" smtClean="0">
                <a:solidFill>
                  <a:schemeClr val="bg1"/>
                </a:solidFill>
              </a:rPr>
              <a:t>-Dur / G-Dur</a:t>
            </a:r>
            <a:endParaRPr lang="de-DE" sz="2000">
              <a:solidFill>
                <a:schemeClr val="bg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9043636" y="838773"/>
            <a:ext cx="1761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chemeClr val="bg1"/>
                </a:solidFill>
              </a:rPr>
              <a:t>B-Dur / F-Dur /</a:t>
            </a:r>
          </a:p>
          <a:p>
            <a:r>
              <a:rPr lang="de-DE" sz="2000" smtClean="0">
                <a:solidFill>
                  <a:schemeClr val="bg1"/>
                </a:solidFill>
              </a:rPr>
              <a:t>C-Dur / F-Dur</a:t>
            </a:r>
            <a:endParaRPr lang="de-DE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26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Ulrich Kaiser</dc:creator>
  <cp:lastModifiedBy>Ulrich Kaiser</cp:lastModifiedBy>
  <cp:revision>2</cp:revision>
  <dcterms:created xsi:type="dcterms:W3CDTF">2019-05-06T14:54:39Z</dcterms:created>
  <dcterms:modified xsi:type="dcterms:W3CDTF">2019-05-06T15:05:22Z</dcterms:modified>
</cp:coreProperties>
</file>