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9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88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596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39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274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83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668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912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39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133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075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774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531D-7E3A-4E5B-9910-64CF03929113}" type="datetimeFigureOut">
              <a:rPr lang="de-DE" smtClean="0"/>
              <a:t>16.12.2017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C5983-234B-4093-858E-708D9F0ECDB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75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31599" y="191345"/>
            <a:ext cx="8244228" cy="6553269"/>
            <a:chOff x="431599" y="191345"/>
            <a:chExt cx="8244228" cy="6553269"/>
          </a:xfrm>
        </p:grpSpPr>
        <p:sp>
          <p:nvSpPr>
            <p:cNvPr id="4" name="Textfeld 3"/>
            <p:cNvSpPr txBox="1"/>
            <p:nvPr/>
          </p:nvSpPr>
          <p:spPr>
            <a:xfrm>
              <a:off x="431599" y="2852928"/>
              <a:ext cx="1623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verminderte Septakkord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 flipV="1">
              <a:off x="2055573" y="1369205"/>
              <a:ext cx="1861116" cy="14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V="1">
              <a:off x="2127506" y="3155366"/>
              <a:ext cx="1793442" cy="20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2055573" y="3416276"/>
              <a:ext cx="1799538" cy="175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3920949" y="1022342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zur Dominante (z.B. G-Dur)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727801" y="1488729"/>
              <a:ext cx="19531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Leitton holen = fis</a:t>
              </a:r>
            </a:p>
            <a:p>
              <a:r>
                <a:rPr lang="de-DE" sz="12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und drei kleine Terzen aufwärts rechen</a:t>
              </a:r>
              <a:endParaRPr lang="de-DE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6231336" y="1369205"/>
              <a:ext cx="922930" cy="21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Nach oben gebogener Pfeil 17"/>
            <p:cNvSpPr/>
            <p:nvPr/>
          </p:nvSpPr>
          <p:spPr>
            <a:xfrm>
              <a:off x="7657801" y="1427988"/>
              <a:ext cx="395021" cy="304190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7745577" y="191345"/>
              <a:ext cx="4620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</a:t>
              </a:r>
            </a:p>
            <a:p>
              <a:pPr algn="ctr"/>
              <a:r>
                <a:rPr lang="de-DE" smtClean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</a:p>
            <a:p>
              <a:pPr algn="ctr"/>
              <a:r>
                <a:rPr lang="de-DE" smtClean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</a:p>
            <a:p>
              <a:pPr algn="ctr"/>
              <a:r>
                <a:rPr lang="de-DE" smtClean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fis</a:t>
              </a:r>
              <a:endParaRPr lang="de-DE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928263" y="2967732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zur Tonika (z.B. C-Dur)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735115" y="3434119"/>
              <a:ext cx="19531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Leitton holen = h</a:t>
              </a:r>
            </a:p>
            <a:p>
              <a:r>
                <a:rPr lang="de-DE" sz="120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und drei kleine Terzen aufwärts rechen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2" name="Gerade Verbindung mit Pfeil 21"/>
            <p:cNvCxnSpPr/>
            <p:nvPr/>
          </p:nvCxnSpPr>
          <p:spPr>
            <a:xfrm>
              <a:off x="6238650" y="3314595"/>
              <a:ext cx="922930" cy="21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Nach oben gebogener Pfeil 22"/>
            <p:cNvSpPr/>
            <p:nvPr/>
          </p:nvSpPr>
          <p:spPr>
            <a:xfrm>
              <a:off x="7665115" y="3373378"/>
              <a:ext cx="395021" cy="304190"/>
            </a:xfrm>
            <a:prstGeom prst="bent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7752891" y="2136735"/>
              <a:ext cx="4620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r>
                <a:rPr lang="de-DE" smtClean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</a:t>
              </a:r>
            </a:p>
            <a:p>
              <a:pPr algn="ctr"/>
              <a:r>
                <a:rPr lang="de-DE" smtClean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</a:p>
            <a:p>
              <a:pPr algn="ctr"/>
              <a:r>
                <a:rPr lang="de-DE" smtClean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</a:p>
            <a:p>
              <a:pPr algn="ctr"/>
              <a:r>
                <a:rPr lang="de-DE" smtClean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de-DE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928263" y="4982007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zur einem anderen Akkord (z.B. a-Moll)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735115" y="5448394"/>
              <a:ext cx="19531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Leitton holen = gis</a:t>
              </a:r>
            </a:p>
            <a:p>
              <a:r>
                <a:rPr lang="de-DE" sz="120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und drei kleine Terzen aufwärts rechen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>
              <a:off x="6238650" y="5328870"/>
              <a:ext cx="922930" cy="21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Nach oben gebogener Pfeil 29"/>
            <p:cNvSpPr/>
            <p:nvPr/>
          </p:nvSpPr>
          <p:spPr>
            <a:xfrm>
              <a:off x="7665115" y="5387653"/>
              <a:ext cx="395021" cy="304190"/>
            </a:xfrm>
            <a:prstGeom prst="bent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7752891" y="4151010"/>
              <a:ext cx="4620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endParaRPr lang="de-DE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de-DE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de-DE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de-DE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endParaRPr lang="de-DE" smtClean="0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  <a:p>
              <a:pPr algn="ctr"/>
              <a:r>
                <a:rPr lang="de-DE" smtClean="0">
                  <a:ln w="0"/>
                  <a:solidFill>
                    <a:schemeClr val="accent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gis</a:t>
              </a:r>
              <a:endParaRPr lang="de-DE">
                <a:ln w="0"/>
                <a:solidFill>
                  <a:schemeClr val="accent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16890" y="6306582"/>
              <a:ext cx="7958937" cy="4380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716891" y="6329053"/>
              <a:ext cx="795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smtClean="0">
                  <a:solidFill>
                    <a:schemeClr val="bg1"/>
                  </a:solidFill>
                </a:rPr>
                <a:t>Achtung: eine übermäßige Sekunde z.B. c-dis (von c-d) ist keine kleine Terz!</a:t>
              </a:r>
              <a:endParaRPr lang="de-DE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135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31599" y="1022342"/>
            <a:ext cx="8244228" cy="5722272"/>
            <a:chOff x="431599" y="1022342"/>
            <a:chExt cx="8244228" cy="5722272"/>
          </a:xfrm>
        </p:grpSpPr>
        <p:sp>
          <p:nvSpPr>
            <p:cNvPr id="4" name="Textfeld 3"/>
            <p:cNvSpPr txBox="1"/>
            <p:nvPr/>
          </p:nvSpPr>
          <p:spPr>
            <a:xfrm>
              <a:off x="431599" y="2852928"/>
              <a:ext cx="16239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verminderte Septakkord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" name="Gerade Verbindung mit Pfeil 6"/>
            <p:cNvCxnSpPr/>
            <p:nvPr/>
          </p:nvCxnSpPr>
          <p:spPr>
            <a:xfrm flipV="1">
              <a:off x="2055573" y="1369205"/>
              <a:ext cx="1861116" cy="148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Gerade Verbindung mit Pfeil 7"/>
            <p:cNvCxnSpPr/>
            <p:nvPr/>
          </p:nvCxnSpPr>
          <p:spPr>
            <a:xfrm flipV="1">
              <a:off x="2127506" y="3155366"/>
              <a:ext cx="1793442" cy="2072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Gerade Verbindung mit Pfeil 9"/>
            <p:cNvCxnSpPr/>
            <p:nvPr/>
          </p:nvCxnSpPr>
          <p:spPr>
            <a:xfrm>
              <a:off x="2055573" y="3416276"/>
              <a:ext cx="1799538" cy="17555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/>
          </p:nvSpPr>
          <p:spPr>
            <a:xfrm>
              <a:off x="3920949" y="1022342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zur Dominante (z.B. G-Dur)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5727801" y="1488729"/>
              <a:ext cx="19531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Leitton holen = fis</a:t>
              </a:r>
            </a:p>
            <a:p>
              <a:r>
                <a:rPr lang="de-DE" sz="1200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und drei kleine Terzen aufwärts rechen</a:t>
              </a:r>
              <a:endParaRPr lang="de-DE" sz="1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6231336" y="1369205"/>
              <a:ext cx="922930" cy="21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Nach oben gebogener Pfeil 17"/>
            <p:cNvSpPr/>
            <p:nvPr/>
          </p:nvSpPr>
          <p:spPr>
            <a:xfrm>
              <a:off x="7657801" y="1427988"/>
              <a:ext cx="395021" cy="304190"/>
            </a:xfrm>
            <a:prstGeom prst="bent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3928263" y="2967732"/>
              <a:ext cx="2743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zur Tonika (z.B. C-Dur)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5735115" y="3434119"/>
              <a:ext cx="19531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Leitton holen = h</a:t>
              </a:r>
            </a:p>
            <a:p>
              <a:r>
                <a:rPr lang="de-DE" sz="120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und drei kleine Terzen aufwärts rechen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2" name="Gerade Verbindung mit Pfeil 21"/>
            <p:cNvCxnSpPr/>
            <p:nvPr/>
          </p:nvCxnSpPr>
          <p:spPr>
            <a:xfrm>
              <a:off x="6238650" y="3314595"/>
              <a:ext cx="922930" cy="21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Nach oben gebogener Pfeil 22"/>
            <p:cNvSpPr/>
            <p:nvPr/>
          </p:nvSpPr>
          <p:spPr>
            <a:xfrm>
              <a:off x="7665115" y="3373378"/>
              <a:ext cx="395021" cy="304190"/>
            </a:xfrm>
            <a:prstGeom prst="bent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3928263" y="4982007"/>
              <a:ext cx="2743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zur einem anderen Akkord (z.B. a-Moll)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5735115" y="5448394"/>
              <a:ext cx="195315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mtClean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Leitton holen = gis</a:t>
              </a:r>
            </a:p>
            <a:p>
              <a:r>
                <a:rPr lang="de-DE" sz="120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</a:rPr>
                <a:t>und drei kleine Terzen aufwärts rechen</a:t>
              </a:r>
              <a:endParaRPr lang="de-DE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9" name="Gerade Verbindung mit Pfeil 28"/>
            <p:cNvCxnSpPr/>
            <p:nvPr/>
          </p:nvCxnSpPr>
          <p:spPr>
            <a:xfrm>
              <a:off x="6238650" y="5328870"/>
              <a:ext cx="922930" cy="21087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Nach oben gebogener Pfeil 29"/>
            <p:cNvSpPr/>
            <p:nvPr/>
          </p:nvSpPr>
          <p:spPr>
            <a:xfrm>
              <a:off x="7665115" y="5387653"/>
              <a:ext cx="395021" cy="304190"/>
            </a:xfrm>
            <a:prstGeom prst="bent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716890" y="6306582"/>
              <a:ext cx="7958937" cy="438032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716891" y="6329053"/>
              <a:ext cx="7958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smtClean="0">
                  <a:solidFill>
                    <a:schemeClr val="bg1"/>
                  </a:solidFill>
                </a:rPr>
                <a:t>Achtung: eine übermäßige Sekunde z.B. c-dis (von c-d) ist keine kleine Terz!</a:t>
              </a:r>
              <a:endParaRPr lang="de-DE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834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156</Words>
  <Application>Microsoft Office PowerPoint</Application>
  <PresentationFormat>Bildschirmpräsentation (4:3)</PresentationFormat>
  <Paragraphs>34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Ulrich Kaiser</dc:creator>
  <cp:lastModifiedBy>Ulrich Kaiser</cp:lastModifiedBy>
  <cp:revision>8</cp:revision>
  <dcterms:created xsi:type="dcterms:W3CDTF">2017-12-16T20:59:46Z</dcterms:created>
  <dcterms:modified xsi:type="dcterms:W3CDTF">2017-12-16T21:23:49Z</dcterms:modified>
</cp:coreProperties>
</file>