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5110-A086-43F9-9549-FEDDA7BF6AB0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F306-F13F-46CD-96FC-E39D899AF1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68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5110-A086-43F9-9549-FEDDA7BF6AB0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F306-F13F-46CD-96FC-E39D899AF1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2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5110-A086-43F9-9549-FEDDA7BF6AB0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F306-F13F-46CD-96FC-E39D899AF1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25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5110-A086-43F9-9549-FEDDA7BF6AB0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F306-F13F-46CD-96FC-E39D899AF1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74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5110-A086-43F9-9549-FEDDA7BF6AB0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F306-F13F-46CD-96FC-E39D899AF1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47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5110-A086-43F9-9549-FEDDA7BF6AB0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F306-F13F-46CD-96FC-E39D899AF1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6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5110-A086-43F9-9549-FEDDA7BF6AB0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F306-F13F-46CD-96FC-E39D899AF1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41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5110-A086-43F9-9549-FEDDA7BF6AB0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F306-F13F-46CD-96FC-E39D899AF1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06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5110-A086-43F9-9549-FEDDA7BF6AB0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F306-F13F-46CD-96FC-E39D899AF1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2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5110-A086-43F9-9549-FEDDA7BF6AB0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F306-F13F-46CD-96FC-E39D899AF1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40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5110-A086-43F9-9549-FEDDA7BF6AB0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F306-F13F-46CD-96FC-E39D899AF1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38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85110-A086-43F9-9549-FEDDA7BF6AB0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EF306-F13F-46CD-96FC-E39D899AF1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69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792480" y="246995"/>
            <a:ext cx="7574280" cy="6222384"/>
            <a:chOff x="792480" y="246995"/>
            <a:chExt cx="7574280" cy="6222384"/>
          </a:xfrm>
        </p:grpSpPr>
        <p:sp>
          <p:nvSpPr>
            <p:cNvPr id="23" name="Rechteck 22"/>
            <p:cNvSpPr/>
            <p:nvPr/>
          </p:nvSpPr>
          <p:spPr>
            <a:xfrm>
              <a:off x="792480" y="5852160"/>
              <a:ext cx="7574280" cy="6172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Gleichschenkliges Dreieck 3"/>
            <p:cNvSpPr/>
            <p:nvPr/>
          </p:nvSpPr>
          <p:spPr>
            <a:xfrm>
              <a:off x="2567940" y="807720"/>
              <a:ext cx="3832860" cy="179832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2506980" y="2552700"/>
              <a:ext cx="3947160" cy="53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Gleichschenkliges Dreieck 5"/>
            <p:cNvSpPr/>
            <p:nvPr/>
          </p:nvSpPr>
          <p:spPr>
            <a:xfrm>
              <a:off x="1169670" y="3055620"/>
              <a:ext cx="2446020" cy="179832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Gleichschenkliges Dreieck 6"/>
            <p:cNvSpPr/>
            <p:nvPr/>
          </p:nvSpPr>
          <p:spPr>
            <a:xfrm>
              <a:off x="5314950" y="3055620"/>
              <a:ext cx="2446020" cy="179832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1089660" y="4785359"/>
              <a:ext cx="6804660" cy="1828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850005" y="246995"/>
              <a:ext cx="1375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smtClean="0">
                  <a:solidFill>
                    <a:schemeClr val="accent1">
                      <a:lumMod val="50000"/>
                    </a:schemeClr>
                  </a:solidFill>
                </a:rPr>
                <a:t>Finalis</a:t>
              </a:r>
              <a:endParaRPr lang="de-DE" sz="2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571874" y="1864281"/>
              <a:ext cx="1945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smtClean="0">
                  <a:solidFill>
                    <a:srgbClr val="C00000"/>
                  </a:solidFill>
                </a:rPr>
                <a:t>Terz</a:t>
              </a:r>
              <a:r>
                <a:rPr lang="de-DE" sz="160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e-DE" sz="1600" b="1" smtClean="0">
                  <a:solidFill>
                    <a:srgbClr val="C00000"/>
                  </a:solidFill>
                </a:rPr>
                <a:t>über</a:t>
              </a:r>
              <a:r>
                <a:rPr lang="de-DE" sz="1600" smtClean="0">
                  <a:solidFill>
                    <a:schemeClr val="accent1">
                      <a:lumMod val="50000"/>
                    </a:schemeClr>
                  </a:solidFill>
                </a:rPr>
                <a:t> der Finalis</a:t>
              </a:r>
              <a:endParaRPr lang="de-DE" sz="16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4373880" y="712470"/>
              <a:ext cx="224790" cy="2247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089660" y="4185345"/>
              <a:ext cx="24726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smtClean="0">
                  <a:solidFill>
                    <a:srgbClr val="C00000"/>
                  </a:solidFill>
                </a:rPr>
                <a:t>Sekunde</a:t>
              </a:r>
              <a:r>
                <a:rPr lang="de-DE" sz="160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e-DE" sz="1600" b="1" smtClean="0">
                  <a:solidFill>
                    <a:srgbClr val="C00000"/>
                  </a:solidFill>
                </a:rPr>
                <a:t>über</a:t>
              </a:r>
              <a:r>
                <a:rPr lang="de-DE" sz="160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r>
                <a:rPr lang="de-DE" sz="1600" smtClean="0">
                  <a:solidFill>
                    <a:schemeClr val="accent1">
                      <a:lumMod val="50000"/>
                    </a:schemeClr>
                  </a:solidFill>
                </a:rPr>
                <a:t>der Finalis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916304" y="4884421"/>
              <a:ext cx="7198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smtClean="0">
                  <a:solidFill>
                    <a:schemeClr val="accent1">
                      <a:lumMod val="50000"/>
                    </a:schemeClr>
                  </a:solidFill>
                </a:rPr>
                <a:t>groß 		             klein	           klein                                            groß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5334000" y="4192965"/>
              <a:ext cx="24726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smtClean="0">
                  <a:solidFill>
                    <a:srgbClr val="C00000"/>
                  </a:solidFill>
                </a:rPr>
                <a:t>Sekunde</a:t>
              </a:r>
              <a:r>
                <a:rPr lang="de-DE" sz="160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e-DE" sz="1600" b="1" smtClean="0">
                  <a:solidFill>
                    <a:srgbClr val="C00000"/>
                  </a:solidFill>
                </a:rPr>
                <a:t>unter</a:t>
              </a:r>
              <a:r>
                <a:rPr lang="de-DE" sz="160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r>
                <a:rPr lang="de-DE" sz="1600" smtClean="0">
                  <a:solidFill>
                    <a:schemeClr val="accent1">
                      <a:lumMod val="50000"/>
                    </a:schemeClr>
                  </a:solidFill>
                </a:rPr>
                <a:t>der Finalis</a:t>
              </a:r>
            </a:p>
          </p:txBody>
        </p:sp>
        <p:cxnSp>
          <p:nvCxnSpPr>
            <p:cNvPr id="18" name="Gerade Verbindung mit Pfeil 17"/>
            <p:cNvCxnSpPr/>
            <p:nvPr/>
          </p:nvCxnSpPr>
          <p:spPr>
            <a:xfrm>
              <a:off x="1158240" y="5268695"/>
              <a:ext cx="0" cy="5377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3627120" y="5276315"/>
              <a:ext cx="0" cy="5377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341620" y="5283935"/>
              <a:ext cx="0" cy="5377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7772400" y="5283935"/>
              <a:ext cx="0" cy="5377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/>
          </p:nvSpPr>
          <p:spPr>
            <a:xfrm>
              <a:off x="792480" y="5966461"/>
              <a:ext cx="7574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smtClean="0">
                  <a:solidFill>
                    <a:schemeClr val="accent1">
                      <a:lumMod val="50000"/>
                    </a:schemeClr>
                  </a:solidFill>
                </a:rPr>
                <a:t>Dorisch		            Phrygisch	           Lydisch                                   Mixolydisch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2232660" y="2606041"/>
              <a:ext cx="4610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smtClean="0">
                  <a:solidFill>
                    <a:schemeClr val="accent1">
                      <a:lumMod val="50000"/>
                    </a:schemeClr>
                  </a:solidFill>
                </a:rPr>
                <a:t>klein				        groß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97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Ulrich Kaiser</dc:creator>
  <cp:lastModifiedBy>Ulrich Kaiser</cp:lastModifiedBy>
  <cp:revision>3</cp:revision>
  <dcterms:created xsi:type="dcterms:W3CDTF">2017-10-16T18:11:19Z</dcterms:created>
  <dcterms:modified xsi:type="dcterms:W3CDTF">2017-10-16T18:37:21Z</dcterms:modified>
</cp:coreProperties>
</file>