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8" r:id="rId2"/>
    <p:sldId id="300" r:id="rId3"/>
    <p:sldId id="301" r:id="rId4"/>
    <p:sldId id="299" r:id="rId5"/>
    <p:sldId id="302" r:id="rId6"/>
    <p:sldId id="30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76171" autoAdjust="0"/>
  </p:normalViewPr>
  <p:slideViewPr>
    <p:cSldViewPr>
      <p:cViewPr varScale="1">
        <p:scale>
          <a:sx n="65" d="100"/>
          <a:sy n="65" d="100"/>
        </p:scale>
        <p:origin x="1420" y="4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0C80-1096-4AF9-90FF-AB2299A7BB81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C488-9AD0-4779-B07A-A4BC2B6AE0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C488-9AD0-4779-B07A-A4BC2B6AE0C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24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C488-9AD0-4779-B07A-A4BC2B6AE0C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7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E5E2-8159-4466-814F-B4B3A43FBB48}" type="datetimeFigureOut">
              <a:rPr lang="de-DE" smtClean="0"/>
              <a:pPr/>
              <a:t>17.12.2020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131877" y="1151110"/>
            <a:ext cx="4610103" cy="4482441"/>
            <a:chOff x="2131877" y="1151110"/>
            <a:chExt cx="4610103" cy="4482441"/>
          </a:xfrm>
        </p:grpSpPr>
        <p:pic>
          <p:nvPicPr>
            <p:cNvPr id="37" name="Grafik 36" descr="Uhr.ti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9832" y="1772816"/>
              <a:ext cx="2867025" cy="2857500"/>
            </a:xfrm>
            <a:prstGeom prst="rect">
              <a:avLst/>
            </a:prstGeom>
          </p:spPr>
        </p:pic>
        <p:pic>
          <p:nvPicPr>
            <p:cNvPr id="28" name="Grafik 27" descr="Uhr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4503" y="2727150"/>
              <a:ext cx="1574655" cy="901283"/>
            </a:xfrm>
            <a:prstGeom prst="rect">
              <a:avLst/>
            </a:prstGeom>
            <a:ln>
              <a:noFill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T w="82550" h="44450" prst="angle"/>
              <a:bevelB w="82550" h="44450" prst="angle"/>
              <a:contourClr>
                <a:srgbClr val="FFFFFF"/>
              </a:contourClr>
            </a:sp3d>
          </p:spPr>
        </p:pic>
        <p:sp>
          <p:nvSpPr>
            <p:cNvPr id="54" name="Textfeld 53"/>
            <p:cNvSpPr txBox="1"/>
            <p:nvPr/>
          </p:nvSpPr>
          <p:spPr>
            <a:xfrm>
              <a:off x="4291206" y="115111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C</a:t>
              </a:r>
              <a:endParaRPr lang="de-DE" sz="2800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184388" y="1436862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</a:t>
              </a:r>
              <a:endParaRPr lang="de-DE" sz="2800" dirty="0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755892" y="212808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D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6041644" y="293706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A</a:t>
              </a:r>
              <a:endParaRPr lang="de-DE" sz="28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5755892" y="379431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</a:t>
              </a:r>
              <a:endParaRPr lang="de-DE" sz="28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5184388" y="450869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H</a:t>
              </a: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4255694" y="508518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</a:t>
              </a:r>
              <a:r>
                <a:rPr lang="de-DE" sz="1600" dirty="0" smtClean="0"/>
                <a:t>es</a:t>
              </a:r>
              <a:endParaRPr lang="de-DE" sz="1600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3398438" y="4508696"/>
              <a:ext cx="812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D</a:t>
              </a:r>
              <a:r>
                <a:rPr lang="de-DE" sz="1600" dirty="0" smtClean="0"/>
                <a:t>es</a:t>
              </a:r>
              <a:endParaRPr lang="de-DE" sz="1600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2684058" y="3794316"/>
              <a:ext cx="5900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A</a:t>
              </a:r>
              <a:r>
                <a:rPr lang="de-DE" sz="1600" dirty="0" smtClean="0"/>
                <a:t>s</a:t>
              </a:r>
              <a:endParaRPr lang="de-DE" sz="1600" dirty="0"/>
            </a:p>
          </p:txBody>
        </p:sp>
        <p:sp>
          <p:nvSpPr>
            <p:cNvPr id="63" name="Textfeld 62"/>
            <p:cNvSpPr txBox="1"/>
            <p:nvPr/>
          </p:nvSpPr>
          <p:spPr>
            <a:xfrm>
              <a:off x="2514548" y="2937060"/>
              <a:ext cx="5981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</a:t>
              </a:r>
              <a:r>
                <a:rPr lang="de-DE" sz="1600" dirty="0" smtClean="0"/>
                <a:t>s</a:t>
              </a:r>
              <a:endParaRPr lang="de-DE" sz="1600" dirty="0"/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2684058" y="2079804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B</a:t>
              </a: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3327000" y="138857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F</a:t>
              </a: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283967" y="4750940"/>
              <a:ext cx="5803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F</a:t>
              </a:r>
              <a:r>
                <a:rPr lang="de-DE" sz="1600" dirty="0" smtClean="0"/>
                <a:t>is</a:t>
              </a:r>
              <a:endParaRPr lang="de-DE" sz="1600" dirty="0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5470140" y="128724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065087" y="20798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7" name="Textfeld 76"/>
            <p:cNvSpPr txBox="1"/>
            <p:nvPr/>
          </p:nvSpPr>
          <p:spPr>
            <a:xfrm>
              <a:off x="6179874" y="21808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6327396" y="299312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6442183" y="30942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6456228" y="286032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5998848" y="408100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6113635" y="418208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6127680" y="394820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6255440" y="404627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467580" y="482778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5582367" y="492887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5596412" y="46949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5724172" y="479306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5844801" y="49131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5061199" y="492887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4688749" y="509941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4803536" y="52004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4817581" y="496661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4945341" y="506468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5065970" y="51847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Analysia" pitchFamily="50" charset="0"/>
                </a:rPr>
                <a:t>ã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3835844" y="507400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3925670" y="49411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3973991" y="517844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4035292" y="500983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4099197" y="5264219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4142232" y="506166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3089153" y="495350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178979" y="482067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3227300" y="50579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288601" y="488933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352506" y="5143723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2339752" y="406589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2429578" y="393305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2477899" y="417033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2539200" y="400172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2131877" y="305777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2221703" y="2924944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2270024" y="316222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2419909" y="219368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3" name="Textfeld 122"/>
            <p:cNvSpPr txBox="1"/>
            <p:nvPr/>
          </p:nvSpPr>
          <p:spPr>
            <a:xfrm>
              <a:off x="2509735" y="206084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3059832" y="134076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latin typeface="Analysia" pitchFamily="50" charset="0"/>
                </a:rPr>
                <a:t>à</a:t>
              </a:r>
              <a:endParaRPr lang="de-DE" dirty="0">
                <a:latin typeface="Analysia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79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3"/>
          <p:cNvSpPr/>
          <p:nvPr/>
        </p:nvSpPr>
        <p:spPr>
          <a:xfrm>
            <a:off x="1589103" y="4586796"/>
            <a:ext cx="5662474" cy="1467775"/>
          </a:xfrm>
          <a:custGeom>
            <a:avLst/>
            <a:gdLst>
              <a:gd name="connsiteX0" fmla="*/ 506027 w 5662474"/>
              <a:gd name="connsiteY0" fmla="*/ 1414509 h 1467775"/>
              <a:gd name="connsiteX1" fmla="*/ 355107 w 5662474"/>
              <a:gd name="connsiteY1" fmla="*/ 1450020 h 1467775"/>
              <a:gd name="connsiteX2" fmla="*/ 284085 w 5662474"/>
              <a:gd name="connsiteY2" fmla="*/ 1441142 h 1467775"/>
              <a:gd name="connsiteX3" fmla="*/ 115410 w 5662474"/>
              <a:gd name="connsiteY3" fmla="*/ 1290221 h 1467775"/>
              <a:gd name="connsiteX4" fmla="*/ 17755 w 5662474"/>
              <a:gd name="connsiteY4" fmla="*/ 1121546 h 1467775"/>
              <a:gd name="connsiteX5" fmla="*/ 8878 w 5662474"/>
              <a:gd name="connsiteY5" fmla="*/ 943992 h 1467775"/>
              <a:gd name="connsiteX6" fmla="*/ 17755 w 5662474"/>
              <a:gd name="connsiteY6" fmla="*/ 846338 h 1467775"/>
              <a:gd name="connsiteX7" fmla="*/ 44388 w 5662474"/>
              <a:gd name="connsiteY7" fmla="*/ 739806 h 1467775"/>
              <a:gd name="connsiteX8" fmla="*/ 97654 w 5662474"/>
              <a:gd name="connsiteY8" fmla="*/ 633274 h 1467775"/>
              <a:gd name="connsiteX9" fmla="*/ 150920 w 5662474"/>
              <a:gd name="connsiteY9" fmla="*/ 571130 h 1467775"/>
              <a:gd name="connsiteX10" fmla="*/ 239697 w 5662474"/>
              <a:gd name="connsiteY10" fmla="*/ 535620 h 1467775"/>
              <a:gd name="connsiteX11" fmla="*/ 372862 w 5662474"/>
              <a:gd name="connsiteY11" fmla="*/ 464598 h 1467775"/>
              <a:gd name="connsiteX12" fmla="*/ 514905 w 5662474"/>
              <a:gd name="connsiteY12" fmla="*/ 429087 h 1467775"/>
              <a:gd name="connsiteX13" fmla="*/ 648070 w 5662474"/>
              <a:gd name="connsiteY13" fmla="*/ 393577 h 1467775"/>
              <a:gd name="connsiteX14" fmla="*/ 976544 w 5662474"/>
              <a:gd name="connsiteY14" fmla="*/ 349188 h 1467775"/>
              <a:gd name="connsiteX15" fmla="*/ 1171852 w 5662474"/>
              <a:gd name="connsiteY15" fmla="*/ 295922 h 1467775"/>
              <a:gd name="connsiteX16" fmla="*/ 1189608 w 5662474"/>
              <a:gd name="connsiteY16" fmla="*/ 278167 h 1467775"/>
              <a:gd name="connsiteX17" fmla="*/ 1278384 w 5662474"/>
              <a:gd name="connsiteY17" fmla="*/ 242656 h 1467775"/>
              <a:gd name="connsiteX18" fmla="*/ 1411549 w 5662474"/>
              <a:gd name="connsiteY18" fmla="*/ 216023 h 1467775"/>
              <a:gd name="connsiteX19" fmla="*/ 1589103 w 5662474"/>
              <a:gd name="connsiteY19" fmla="*/ 180513 h 1467775"/>
              <a:gd name="connsiteX20" fmla="*/ 1642369 w 5662474"/>
              <a:gd name="connsiteY20" fmla="*/ 162757 h 1467775"/>
              <a:gd name="connsiteX21" fmla="*/ 1944210 w 5662474"/>
              <a:gd name="connsiteY21" fmla="*/ 162757 h 1467775"/>
              <a:gd name="connsiteX22" fmla="*/ 2059619 w 5662474"/>
              <a:gd name="connsiteY22" fmla="*/ 118369 h 1467775"/>
              <a:gd name="connsiteX23" fmla="*/ 2095130 w 5662474"/>
              <a:gd name="connsiteY23" fmla="*/ 100614 h 1467775"/>
              <a:gd name="connsiteX24" fmla="*/ 2183907 w 5662474"/>
              <a:gd name="connsiteY24" fmla="*/ 73981 h 1467775"/>
              <a:gd name="connsiteX25" fmla="*/ 2379215 w 5662474"/>
              <a:gd name="connsiteY25" fmla="*/ 73981 h 1467775"/>
              <a:gd name="connsiteX26" fmla="*/ 2476870 w 5662474"/>
              <a:gd name="connsiteY26" fmla="*/ 73981 h 1467775"/>
              <a:gd name="connsiteX27" fmla="*/ 2574524 w 5662474"/>
              <a:gd name="connsiteY27" fmla="*/ 65103 h 1467775"/>
              <a:gd name="connsiteX28" fmla="*/ 2618913 w 5662474"/>
              <a:gd name="connsiteY28" fmla="*/ 47348 h 1467775"/>
              <a:gd name="connsiteX29" fmla="*/ 2716567 w 5662474"/>
              <a:gd name="connsiteY29" fmla="*/ 20715 h 1467775"/>
              <a:gd name="connsiteX30" fmla="*/ 2814221 w 5662474"/>
              <a:gd name="connsiteY30" fmla="*/ 2959 h 1467775"/>
              <a:gd name="connsiteX31" fmla="*/ 2858610 w 5662474"/>
              <a:gd name="connsiteY31" fmla="*/ 2959 h 1467775"/>
              <a:gd name="connsiteX32" fmla="*/ 3062796 w 5662474"/>
              <a:gd name="connsiteY32" fmla="*/ 20715 h 1467775"/>
              <a:gd name="connsiteX33" fmla="*/ 3382392 w 5662474"/>
              <a:gd name="connsiteY33" fmla="*/ 56225 h 1467775"/>
              <a:gd name="connsiteX34" fmla="*/ 3604334 w 5662474"/>
              <a:gd name="connsiteY34" fmla="*/ 56225 h 1467775"/>
              <a:gd name="connsiteX35" fmla="*/ 3835153 w 5662474"/>
              <a:gd name="connsiteY35" fmla="*/ 38470 h 1467775"/>
              <a:gd name="connsiteX36" fmla="*/ 4012707 w 5662474"/>
              <a:gd name="connsiteY36" fmla="*/ 38470 h 1467775"/>
              <a:gd name="connsiteX37" fmla="*/ 4483223 w 5662474"/>
              <a:gd name="connsiteY37" fmla="*/ 100614 h 1467775"/>
              <a:gd name="connsiteX38" fmla="*/ 4687410 w 5662474"/>
              <a:gd name="connsiteY38" fmla="*/ 91736 h 1467775"/>
              <a:gd name="connsiteX39" fmla="*/ 4776186 w 5662474"/>
              <a:gd name="connsiteY39" fmla="*/ 91736 h 1467775"/>
              <a:gd name="connsiteX40" fmla="*/ 5060272 w 5662474"/>
              <a:gd name="connsiteY40" fmla="*/ 118369 h 1467775"/>
              <a:gd name="connsiteX41" fmla="*/ 5468645 w 5662474"/>
              <a:gd name="connsiteY41" fmla="*/ 153880 h 1467775"/>
              <a:gd name="connsiteX42" fmla="*/ 5628443 w 5662474"/>
              <a:gd name="connsiteY42" fmla="*/ 411332 h 1467775"/>
              <a:gd name="connsiteX43" fmla="*/ 5628443 w 5662474"/>
              <a:gd name="connsiteY43" fmla="*/ 633274 h 1467775"/>
              <a:gd name="connsiteX44" fmla="*/ 5424256 w 5662474"/>
              <a:gd name="connsiteY44" fmla="*/ 917359 h 1467775"/>
              <a:gd name="connsiteX45" fmla="*/ 5157926 w 5662474"/>
              <a:gd name="connsiteY45" fmla="*/ 1006136 h 1467775"/>
              <a:gd name="connsiteX46" fmla="*/ 5042516 w 5662474"/>
              <a:gd name="connsiteY46" fmla="*/ 997258 h 14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662474" h="1467775">
                <a:moveTo>
                  <a:pt x="506027" y="1414509"/>
                </a:moveTo>
                <a:cubicBezTo>
                  <a:pt x="449062" y="1430045"/>
                  <a:pt x="392097" y="1445581"/>
                  <a:pt x="355107" y="1450020"/>
                </a:cubicBezTo>
                <a:cubicBezTo>
                  <a:pt x="318117" y="1454459"/>
                  <a:pt x="324035" y="1467775"/>
                  <a:pt x="284085" y="1441142"/>
                </a:cubicBezTo>
                <a:cubicBezTo>
                  <a:pt x="244135" y="1414509"/>
                  <a:pt x="159798" y="1343487"/>
                  <a:pt x="115410" y="1290221"/>
                </a:cubicBezTo>
                <a:cubicBezTo>
                  <a:pt x="71022" y="1236955"/>
                  <a:pt x="35510" y="1179251"/>
                  <a:pt x="17755" y="1121546"/>
                </a:cubicBezTo>
                <a:cubicBezTo>
                  <a:pt x="0" y="1063841"/>
                  <a:pt x="8878" y="989860"/>
                  <a:pt x="8878" y="943992"/>
                </a:cubicBezTo>
                <a:cubicBezTo>
                  <a:pt x="8878" y="898124"/>
                  <a:pt x="11837" y="880369"/>
                  <a:pt x="17755" y="846338"/>
                </a:cubicBezTo>
                <a:cubicBezTo>
                  <a:pt x="23673" y="812307"/>
                  <a:pt x="31072" y="775317"/>
                  <a:pt x="44388" y="739806"/>
                </a:cubicBezTo>
                <a:cubicBezTo>
                  <a:pt x="57704" y="704295"/>
                  <a:pt x="79899" y="661387"/>
                  <a:pt x="97654" y="633274"/>
                </a:cubicBezTo>
                <a:cubicBezTo>
                  <a:pt x="115409" y="605161"/>
                  <a:pt x="127246" y="587406"/>
                  <a:pt x="150920" y="571130"/>
                </a:cubicBezTo>
                <a:cubicBezTo>
                  <a:pt x="174594" y="554854"/>
                  <a:pt x="202707" y="553375"/>
                  <a:pt x="239697" y="535620"/>
                </a:cubicBezTo>
                <a:cubicBezTo>
                  <a:pt x="276687" y="517865"/>
                  <a:pt x="326994" y="482354"/>
                  <a:pt x="372862" y="464598"/>
                </a:cubicBezTo>
                <a:cubicBezTo>
                  <a:pt x="418730" y="446843"/>
                  <a:pt x="514905" y="429087"/>
                  <a:pt x="514905" y="429087"/>
                </a:cubicBezTo>
                <a:cubicBezTo>
                  <a:pt x="560773" y="417250"/>
                  <a:pt x="571130" y="406894"/>
                  <a:pt x="648070" y="393577"/>
                </a:cubicBezTo>
                <a:cubicBezTo>
                  <a:pt x="725010" y="380261"/>
                  <a:pt x="889247" y="365464"/>
                  <a:pt x="976544" y="349188"/>
                </a:cubicBezTo>
                <a:cubicBezTo>
                  <a:pt x="1063841" y="332912"/>
                  <a:pt x="1136341" y="307759"/>
                  <a:pt x="1171852" y="295922"/>
                </a:cubicBezTo>
                <a:cubicBezTo>
                  <a:pt x="1207363" y="284085"/>
                  <a:pt x="1171853" y="287045"/>
                  <a:pt x="1189608" y="278167"/>
                </a:cubicBezTo>
                <a:cubicBezTo>
                  <a:pt x="1207363" y="269289"/>
                  <a:pt x="1241394" y="253013"/>
                  <a:pt x="1278384" y="242656"/>
                </a:cubicBezTo>
                <a:cubicBezTo>
                  <a:pt x="1315374" y="232299"/>
                  <a:pt x="1411549" y="216023"/>
                  <a:pt x="1411549" y="216023"/>
                </a:cubicBezTo>
                <a:lnTo>
                  <a:pt x="1589103" y="180513"/>
                </a:lnTo>
                <a:cubicBezTo>
                  <a:pt x="1627573" y="171635"/>
                  <a:pt x="1583185" y="165716"/>
                  <a:pt x="1642369" y="162757"/>
                </a:cubicBezTo>
                <a:cubicBezTo>
                  <a:pt x="1701554" y="159798"/>
                  <a:pt x="1874668" y="170155"/>
                  <a:pt x="1944210" y="162757"/>
                </a:cubicBezTo>
                <a:cubicBezTo>
                  <a:pt x="2013752" y="155359"/>
                  <a:pt x="2034466" y="128726"/>
                  <a:pt x="2059619" y="118369"/>
                </a:cubicBezTo>
                <a:cubicBezTo>
                  <a:pt x="2084772" y="108012"/>
                  <a:pt x="2074415" y="108012"/>
                  <a:pt x="2095130" y="100614"/>
                </a:cubicBezTo>
                <a:cubicBezTo>
                  <a:pt x="2115845" y="93216"/>
                  <a:pt x="2136560" y="78420"/>
                  <a:pt x="2183907" y="73981"/>
                </a:cubicBezTo>
                <a:cubicBezTo>
                  <a:pt x="2231254" y="69542"/>
                  <a:pt x="2379215" y="73981"/>
                  <a:pt x="2379215" y="73981"/>
                </a:cubicBezTo>
                <a:cubicBezTo>
                  <a:pt x="2428042" y="73981"/>
                  <a:pt x="2444319" y="75461"/>
                  <a:pt x="2476870" y="73981"/>
                </a:cubicBezTo>
                <a:cubicBezTo>
                  <a:pt x="2509422" y="72501"/>
                  <a:pt x="2550850" y="69542"/>
                  <a:pt x="2574524" y="65103"/>
                </a:cubicBezTo>
                <a:cubicBezTo>
                  <a:pt x="2598198" y="60664"/>
                  <a:pt x="2595239" y="54746"/>
                  <a:pt x="2618913" y="47348"/>
                </a:cubicBezTo>
                <a:cubicBezTo>
                  <a:pt x="2642587" y="39950"/>
                  <a:pt x="2684016" y="28113"/>
                  <a:pt x="2716567" y="20715"/>
                </a:cubicBezTo>
                <a:cubicBezTo>
                  <a:pt x="2749118" y="13317"/>
                  <a:pt x="2790547" y="5918"/>
                  <a:pt x="2814221" y="2959"/>
                </a:cubicBezTo>
                <a:cubicBezTo>
                  <a:pt x="2837895" y="0"/>
                  <a:pt x="2817181" y="0"/>
                  <a:pt x="2858610" y="2959"/>
                </a:cubicBezTo>
                <a:cubicBezTo>
                  <a:pt x="2900039" y="5918"/>
                  <a:pt x="3062796" y="20715"/>
                  <a:pt x="3062796" y="20715"/>
                </a:cubicBezTo>
                <a:cubicBezTo>
                  <a:pt x="3150093" y="29593"/>
                  <a:pt x="3292136" y="50307"/>
                  <a:pt x="3382392" y="56225"/>
                </a:cubicBezTo>
                <a:cubicBezTo>
                  <a:pt x="3472648" y="62143"/>
                  <a:pt x="3528874" y="59184"/>
                  <a:pt x="3604334" y="56225"/>
                </a:cubicBezTo>
                <a:cubicBezTo>
                  <a:pt x="3679794" y="53266"/>
                  <a:pt x="3767091" y="41429"/>
                  <a:pt x="3835153" y="38470"/>
                </a:cubicBezTo>
                <a:cubicBezTo>
                  <a:pt x="3903215" y="35511"/>
                  <a:pt x="3904695" y="28113"/>
                  <a:pt x="4012707" y="38470"/>
                </a:cubicBezTo>
                <a:cubicBezTo>
                  <a:pt x="4120719" y="48827"/>
                  <a:pt x="4370773" y="91736"/>
                  <a:pt x="4483223" y="100614"/>
                </a:cubicBezTo>
                <a:cubicBezTo>
                  <a:pt x="4595674" y="109492"/>
                  <a:pt x="4638583" y="93216"/>
                  <a:pt x="4687410" y="91736"/>
                </a:cubicBezTo>
                <a:cubicBezTo>
                  <a:pt x="4736237" y="90256"/>
                  <a:pt x="4714042" y="87297"/>
                  <a:pt x="4776186" y="91736"/>
                </a:cubicBezTo>
                <a:cubicBezTo>
                  <a:pt x="4838330" y="96175"/>
                  <a:pt x="5060272" y="118369"/>
                  <a:pt x="5060272" y="118369"/>
                </a:cubicBezTo>
                <a:cubicBezTo>
                  <a:pt x="5175682" y="128726"/>
                  <a:pt x="5373950" y="105053"/>
                  <a:pt x="5468645" y="153880"/>
                </a:cubicBezTo>
                <a:cubicBezTo>
                  <a:pt x="5563340" y="202707"/>
                  <a:pt x="5601810" y="331433"/>
                  <a:pt x="5628443" y="411332"/>
                </a:cubicBezTo>
                <a:cubicBezTo>
                  <a:pt x="5655076" y="491231"/>
                  <a:pt x="5662474" y="548936"/>
                  <a:pt x="5628443" y="633274"/>
                </a:cubicBezTo>
                <a:cubicBezTo>
                  <a:pt x="5594412" y="717612"/>
                  <a:pt x="5502676" y="855215"/>
                  <a:pt x="5424256" y="917359"/>
                </a:cubicBezTo>
                <a:cubicBezTo>
                  <a:pt x="5345837" y="979503"/>
                  <a:pt x="5221549" y="992820"/>
                  <a:pt x="5157926" y="1006136"/>
                </a:cubicBezTo>
                <a:cubicBezTo>
                  <a:pt x="5094303" y="1019453"/>
                  <a:pt x="5068409" y="1008355"/>
                  <a:pt x="5042516" y="997258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72"/>
          <p:cNvCxnSpPr/>
          <p:nvPr/>
        </p:nvCxnSpPr>
        <p:spPr>
          <a:xfrm rot="16200000" flipH="1">
            <a:off x="1785918" y="5000636"/>
            <a:ext cx="357190" cy="214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65"/>
          <p:cNvCxnSpPr/>
          <p:nvPr/>
        </p:nvCxnSpPr>
        <p:spPr>
          <a:xfrm rot="16200000" flipH="1">
            <a:off x="2178827" y="4893479"/>
            <a:ext cx="357190" cy="142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77"/>
          <p:cNvCxnSpPr/>
          <p:nvPr/>
        </p:nvCxnSpPr>
        <p:spPr>
          <a:xfrm rot="16200000" flipH="1">
            <a:off x="2643173" y="4821835"/>
            <a:ext cx="35719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79"/>
          <p:cNvCxnSpPr/>
          <p:nvPr/>
        </p:nvCxnSpPr>
        <p:spPr>
          <a:xfrm rot="16200000" flipH="1">
            <a:off x="3071802" y="4714885"/>
            <a:ext cx="357190" cy="71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0"/>
          <p:cNvCxnSpPr/>
          <p:nvPr/>
        </p:nvCxnSpPr>
        <p:spPr>
          <a:xfrm rot="16200000" flipH="1">
            <a:off x="3564096" y="4671180"/>
            <a:ext cx="392696" cy="514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3"/>
          <p:cNvCxnSpPr/>
          <p:nvPr/>
        </p:nvCxnSpPr>
        <p:spPr>
          <a:xfrm rot="16200000" flipH="1">
            <a:off x="4079911" y="4651422"/>
            <a:ext cx="399503" cy="13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84"/>
          <p:cNvCxnSpPr/>
          <p:nvPr/>
        </p:nvCxnSpPr>
        <p:spPr>
          <a:xfrm rot="5400000">
            <a:off x="4596136" y="4638733"/>
            <a:ext cx="419741" cy="5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86"/>
          <p:cNvCxnSpPr/>
          <p:nvPr/>
        </p:nvCxnSpPr>
        <p:spPr>
          <a:xfrm rot="5400000">
            <a:off x="5068256" y="4623120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4700757" y="4530888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19" name="Gerade Verbindung 89"/>
          <p:cNvCxnSpPr/>
          <p:nvPr/>
        </p:nvCxnSpPr>
        <p:spPr>
          <a:xfrm rot="5400000">
            <a:off x="5560693" y="4647258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90"/>
          <p:cNvCxnSpPr/>
          <p:nvPr/>
        </p:nvCxnSpPr>
        <p:spPr>
          <a:xfrm rot="5400000">
            <a:off x="6060759" y="4703445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91"/>
          <p:cNvCxnSpPr/>
          <p:nvPr/>
        </p:nvCxnSpPr>
        <p:spPr>
          <a:xfrm rot="5400000">
            <a:off x="6568452" y="4718696"/>
            <a:ext cx="443879" cy="7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5207315" y="4525342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561754" y="423008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C</a:t>
            </a:r>
            <a:endParaRPr lang="de-DE" sz="2800" dirty="0"/>
          </a:p>
        </p:txBody>
      </p:sp>
      <p:sp>
        <p:nvSpPr>
          <p:cNvPr id="27" name="Textfeld 26"/>
          <p:cNvSpPr txBox="1"/>
          <p:nvPr/>
        </p:nvSpPr>
        <p:spPr>
          <a:xfrm>
            <a:off x="3515906" y="404139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</a:t>
            </a:r>
          </a:p>
        </p:txBody>
      </p:sp>
      <p:pic>
        <p:nvPicPr>
          <p:cNvPr id="28" name="Grafik 27" descr="Uhr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643049"/>
            <a:ext cx="2895600" cy="16573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cxnSp>
        <p:nvCxnSpPr>
          <p:cNvPr id="30" name="Gerade Verbindung mit Pfeil 29"/>
          <p:cNvCxnSpPr>
            <a:stCxn id="34" idx="0"/>
          </p:cNvCxnSpPr>
          <p:nvPr/>
        </p:nvCxnSpPr>
        <p:spPr>
          <a:xfrm flipV="1">
            <a:off x="2291928" y="3029690"/>
            <a:ext cx="193684" cy="1301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4623195" y="395320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</a:t>
            </a:r>
            <a:endParaRPr lang="de-DE" sz="2800" dirty="0"/>
          </a:p>
        </p:txBody>
      </p:sp>
      <p:sp>
        <p:nvSpPr>
          <p:cNvPr id="34" name="Textfeld 33"/>
          <p:cNvSpPr txBox="1"/>
          <p:nvPr/>
        </p:nvSpPr>
        <p:spPr>
          <a:xfrm>
            <a:off x="2077614" y="433095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 flipH="1" flipV="1">
            <a:off x="2821768" y="2928722"/>
            <a:ext cx="258786" cy="12260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780181" y="3139252"/>
            <a:ext cx="1790981" cy="1028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974847" y="4090027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</a:t>
            </a:r>
            <a:endParaRPr lang="de-DE" sz="2800" dirty="0"/>
          </a:p>
        </p:txBody>
      </p:sp>
      <p:cxnSp>
        <p:nvCxnSpPr>
          <p:cNvPr id="40" name="Gerade Verbindung mit Pfeil 39"/>
          <p:cNvCxnSpPr/>
          <p:nvPr/>
        </p:nvCxnSpPr>
        <p:spPr>
          <a:xfrm flipH="1" flipV="1">
            <a:off x="2151748" y="3117069"/>
            <a:ext cx="2491690" cy="954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093034" y="396847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H="1" flipV="1">
            <a:off x="3077509" y="2916022"/>
            <a:ext cx="1105683" cy="1155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109749" y="3958238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</a:t>
            </a:r>
            <a:endParaRPr lang="de-DE" sz="2800" dirty="0"/>
          </a:p>
        </p:txBody>
      </p:sp>
      <p:cxnSp>
        <p:nvCxnSpPr>
          <p:cNvPr id="44" name="Gerade Verbindung mit Pfeil 43"/>
          <p:cNvCxnSpPr/>
          <p:nvPr/>
        </p:nvCxnSpPr>
        <p:spPr>
          <a:xfrm flipH="1" flipV="1">
            <a:off x="3416710" y="2893216"/>
            <a:ext cx="1693041" cy="11259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2719228" y="4769959"/>
            <a:ext cx="214314" cy="194831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3642610" y="4572008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183190" y="4508195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152651" y="4669807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252574" y="4848873"/>
            <a:ext cx="214314" cy="214314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51" name="Gerade Verbindung mit Pfeil 50"/>
          <p:cNvCxnSpPr/>
          <p:nvPr/>
        </p:nvCxnSpPr>
        <p:spPr>
          <a:xfrm flipH="1" flipV="1">
            <a:off x="1419360" y="3180420"/>
            <a:ext cx="1208424" cy="11154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2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259632" y="980728"/>
            <a:ext cx="6449062" cy="3960440"/>
            <a:chOff x="1212115" y="476672"/>
            <a:chExt cx="6449062" cy="3960440"/>
          </a:xfrm>
        </p:grpSpPr>
        <p:sp>
          <p:nvSpPr>
            <p:cNvPr id="34" name="Textfeld 33"/>
            <p:cNvSpPr txBox="1"/>
            <p:nvPr/>
          </p:nvSpPr>
          <p:spPr>
            <a:xfrm>
              <a:off x="2347440" y="1162730"/>
              <a:ext cx="5032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D     A      E     H     F#    C#    G#    </a:t>
              </a:r>
              <a:endParaRPr lang="de-DE" sz="2800" dirty="0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382147" y="1844824"/>
              <a:ext cx="6279030" cy="233797"/>
              <a:chOff x="1317306" y="1303858"/>
              <a:chExt cx="6279030" cy="233797"/>
            </a:xfrm>
          </p:grpSpPr>
          <p:cxnSp>
            <p:nvCxnSpPr>
              <p:cNvPr id="3" name="Gerade Verbindung mit Pfeil 2"/>
              <p:cNvCxnSpPr/>
              <p:nvPr/>
            </p:nvCxnSpPr>
            <p:spPr>
              <a:xfrm flipV="1">
                <a:off x="1317306" y="1411015"/>
                <a:ext cx="6279030" cy="194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>
                <a:off x="4959100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5612015" y="131708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2347440" y="1323341"/>
                <a:ext cx="214314" cy="1948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>
                <a:off x="3653270" y="1303858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4306185" y="1313599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3000355" y="130863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Ellipse 6"/>
              <p:cNvSpPr/>
              <p:nvPr/>
            </p:nvSpPr>
            <p:spPr>
              <a:xfrm>
                <a:off x="1693032" y="131360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6264930" y="131087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6917845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1338668" y="3914507"/>
              <a:ext cx="6279030" cy="233797"/>
              <a:chOff x="1317306" y="1303858"/>
              <a:chExt cx="6279030" cy="233797"/>
            </a:xfrm>
          </p:grpSpPr>
          <p:cxnSp>
            <p:nvCxnSpPr>
              <p:cNvPr id="48" name="Gerade Verbindung mit Pfeil 47"/>
              <p:cNvCxnSpPr/>
              <p:nvPr/>
            </p:nvCxnSpPr>
            <p:spPr>
              <a:xfrm flipV="1">
                <a:off x="1317306" y="1411015"/>
                <a:ext cx="6279030" cy="194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Ellipse 49"/>
              <p:cNvSpPr/>
              <p:nvPr/>
            </p:nvSpPr>
            <p:spPr>
              <a:xfrm>
                <a:off x="4959100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5612015" y="131708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2347440" y="1323341"/>
                <a:ext cx="214314" cy="19483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3653270" y="1303858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4306185" y="1313599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3000355" y="130863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1693032" y="1313600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264930" y="131087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Ellipse 58"/>
              <p:cNvSpPr/>
              <p:nvPr/>
            </p:nvSpPr>
            <p:spPr>
              <a:xfrm>
                <a:off x="6917845" y="1323341"/>
                <a:ext cx="214314" cy="21431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0" name="Textfeld 59"/>
            <p:cNvSpPr txBox="1"/>
            <p:nvPr/>
          </p:nvSpPr>
          <p:spPr>
            <a:xfrm>
              <a:off x="1562522" y="3298643"/>
              <a:ext cx="5032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      D     A      E     H     F#    C#        </a:t>
              </a:r>
              <a:endParaRPr lang="de-DE" sz="28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771800" y="1052736"/>
              <a:ext cx="765799" cy="1230499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/>
            <p:cNvSpPr/>
            <p:nvPr/>
          </p:nvSpPr>
          <p:spPr>
            <a:xfrm>
              <a:off x="2091566" y="3206613"/>
              <a:ext cx="765799" cy="1230499"/>
            </a:xfrm>
            <a:prstGeom prst="ellipse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212115" y="2714956"/>
              <a:ext cx="2676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Quintenausschnitt</a:t>
              </a:r>
              <a:r>
                <a:rPr lang="de-DE" dirty="0" smtClean="0"/>
                <a:t> D-Dur</a:t>
              </a:r>
              <a:endParaRPr lang="de-DE" dirty="0"/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1218522" y="476672"/>
              <a:ext cx="2676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Quintenausschnitt</a:t>
              </a:r>
              <a:r>
                <a:rPr lang="de-DE" dirty="0" smtClean="0"/>
                <a:t> A-Dur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24827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9"/>
          <a:stretch/>
        </p:blipFill>
        <p:spPr>
          <a:xfrm>
            <a:off x="5024040" y="338918"/>
            <a:ext cx="969225" cy="5381543"/>
          </a:xfrm>
          <a:prstGeom prst="rect">
            <a:avLst/>
          </a:prstGeom>
        </p:spPr>
      </p:pic>
      <p:pic>
        <p:nvPicPr>
          <p:cNvPr id="28" name="Grafik 27" descr="Uhr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643049"/>
            <a:ext cx="2895600" cy="1657350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cxnSp>
        <p:nvCxnSpPr>
          <p:cNvPr id="30" name="Gerade Verbindung mit Pfeil 29"/>
          <p:cNvCxnSpPr/>
          <p:nvPr/>
        </p:nvCxnSpPr>
        <p:spPr>
          <a:xfrm flipH="1" flipV="1">
            <a:off x="2485612" y="3029692"/>
            <a:ext cx="2538428" cy="1839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H="1" flipV="1">
            <a:off x="2821768" y="2928723"/>
            <a:ext cx="2202272" cy="10043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 flipV="1">
            <a:off x="1780182" y="3139253"/>
            <a:ext cx="3243858" cy="2897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2123728" y="2564904"/>
            <a:ext cx="2900312" cy="3638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2" idx="1"/>
          </p:cNvCxnSpPr>
          <p:nvPr/>
        </p:nvCxnSpPr>
        <p:spPr>
          <a:xfrm flipH="1" flipV="1">
            <a:off x="3077510" y="2916022"/>
            <a:ext cx="1946530" cy="1136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3419872" y="2060848"/>
            <a:ext cx="1604168" cy="645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 flipV="1">
            <a:off x="1419360" y="3180421"/>
            <a:ext cx="3604680" cy="118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5250345" y="4704961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5350191" y="4625629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</a:t>
            </a:r>
          </a:p>
        </p:txBody>
      </p:sp>
      <p:sp>
        <p:nvSpPr>
          <p:cNvPr id="45" name="Ellipse 44"/>
          <p:cNvSpPr/>
          <p:nvPr/>
        </p:nvSpPr>
        <p:spPr>
          <a:xfrm>
            <a:off x="5260042" y="4200905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>
            <a:off x="5267662" y="3720462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>
          <a:xfrm>
            <a:off x="5253980" y="3264801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>
          <a:xfrm>
            <a:off x="5250552" y="2784358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5250552" y="2352310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>
          <a:xfrm>
            <a:off x="5250552" y="1848254"/>
            <a:ext cx="528474" cy="3836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312729" y="411966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C</a:t>
            </a:r>
            <a:endParaRPr lang="de-DE" sz="2800" dirty="0"/>
          </a:p>
        </p:txBody>
      </p:sp>
      <p:sp>
        <p:nvSpPr>
          <p:cNvPr id="39" name="Textfeld 38"/>
          <p:cNvSpPr txBox="1"/>
          <p:nvPr/>
        </p:nvSpPr>
        <p:spPr>
          <a:xfrm>
            <a:off x="5311530" y="363426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G</a:t>
            </a:r>
            <a:endParaRPr lang="de-DE" sz="2800" dirty="0"/>
          </a:p>
        </p:txBody>
      </p:sp>
      <p:sp>
        <p:nvSpPr>
          <p:cNvPr id="27" name="Textfeld 26"/>
          <p:cNvSpPr txBox="1"/>
          <p:nvPr/>
        </p:nvSpPr>
        <p:spPr>
          <a:xfrm>
            <a:off x="5330861" y="3189342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330455" y="270622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324063" y="2262390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E</a:t>
            </a:r>
            <a:endParaRPr lang="de-DE" sz="2800" dirty="0"/>
          </a:p>
        </p:txBody>
      </p:sp>
      <p:sp>
        <p:nvSpPr>
          <p:cNvPr id="43" name="Textfeld 42"/>
          <p:cNvSpPr txBox="1"/>
          <p:nvPr/>
        </p:nvSpPr>
        <p:spPr>
          <a:xfrm>
            <a:off x="5317765" y="1772816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H</a:t>
            </a:r>
            <a:endParaRPr lang="de-DE" sz="2800" dirty="0"/>
          </a:p>
        </p:txBody>
      </p:sp>
      <p:sp>
        <p:nvSpPr>
          <p:cNvPr id="54" name="Ellipse 53"/>
          <p:cNvSpPr/>
          <p:nvPr/>
        </p:nvSpPr>
        <p:spPr>
          <a:xfrm>
            <a:off x="5248612" y="5171494"/>
            <a:ext cx="528474" cy="4220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5329408" y="5104234"/>
            <a:ext cx="42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B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28188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/>
          <p:cNvGrpSpPr/>
          <p:nvPr/>
        </p:nvGrpSpPr>
        <p:grpSpPr>
          <a:xfrm>
            <a:off x="2339752" y="338918"/>
            <a:ext cx="4483391" cy="5381543"/>
            <a:chOff x="2339752" y="338918"/>
            <a:chExt cx="4483391" cy="538154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29"/>
            <a:stretch/>
          </p:blipFill>
          <p:spPr>
            <a:xfrm>
              <a:off x="4034823" y="338918"/>
              <a:ext cx="969225" cy="5381543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4261128" y="4704961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360974" y="4625629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F</a:t>
              </a:r>
            </a:p>
          </p:txBody>
        </p:sp>
        <p:sp>
          <p:nvSpPr>
            <p:cNvPr id="7" name="Ellipse 6"/>
            <p:cNvSpPr/>
            <p:nvPr/>
          </p:nvSpPr>
          <p:spPr>
            <a:xfrm>
              <a:off x="4270825" y="4200905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4278445" y="3720462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4264763" y="3264801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61335" y="2784358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261335" y="2352310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261335" y="1848254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323512" y="411966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C</a:t>
              </a:r>
              <a:endParaRPr lang="de-DE" sz="2800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322313" y="3634264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G</a:t>
              </a:r>
              <a:endParaRPr lang="de-DE" sz="2800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341644" y="3189342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D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341238" y="27062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A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334846" y="226239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</a:t>
              </a:r>
              <a:endParaRPr lang="de-DE" sz="28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328548" y="177281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H</a:t>
              </a:r>
              <a:endParaRPr lang="de-DE" sz="2800" dirty="0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259395" y="5171494"/>
              <a:ext cx="528474" cy="4220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40191" y="5104234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B</a:t>
              </a:r>
              <a:endParaRPr lang="de-DE" sz="28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430655" y="4209807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So…</a:t>
              </a:r>
              <a:endParaRPr lang="de-DE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2358647" y="278092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…schlaf ich ein</a:t>
              </a:r>
              <a:endParaRPr lang="de-DE" dirty="0"/>
            </a:p>
          </p:txBody>
        </p:sp>
        <p:sp>
          <p:nvSpPr>
            <p:cNvPr id="23" name="Pfeil nach oben 22"/>
            <p:cNvSpPr/>
            <p:nvPr/>
          </p:nvSpPr>
          <p:spPr>
            <a:xfrm>
              <a:off x="2555776" y="3264801"/>
              <a:ext cx="216024" cy="83931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" name="Gerader Verbinder 24"/>
            <p:cNvCxnSpPr/>
            <p:nvPr/>
          </p:nvCxnSpPr>
          <p:spPr>
            <a:xfrm>
              <a:off x="2358647" y="3150260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/>
          </p:nvCxnSpPr>
          <p:spPr>
            <a:xfrm>
              <a:off x="2339752" y="4581128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/>
            <p:cNvSpPr txBox="1"/>
            <p:nvPr/>
          </p:nvSpPr>
          <p:spPr>
            <a:xfrm>
              <a:off x="5166959" y="3777759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So…</a:t>
              </a:r>
              <a:endParaRPr lang="de-DE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094951" y="234888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…schlaf ich ein</a:t>
              </a:r>
              <a:endParaRPr lang="de-DE" dirty="0"/>
            </a:p>
          </p:txBody>
        </p:sp>
        <p:sp>
          <p:nvSpPr>
            <p:cNvPr id="29" name="Pfeil nach oben 28"/>
            <p:cNvSpPr/>
            <p:nvPr/>
          </p:nvSpPr>
          <p:spPr>
            <a:xfrm>
              <a:off x="5292080" y="2832753"/>
              <a:ext cx="216024" cy="839314"/>
            </a:xfrm>
            <a:prstGeom prst="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5094951" y="2718212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5076056" y="4149080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766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034823" y="711753"/>
            <a:ext cx="2788320" cy="5381543"/>
            <a:chOff x="4034823" y="338918"/>
            <a:chExt cx="2788320" cy="538154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29"/>
            <a:stretch/>
          </p:blipFill>
          <p:spPr>
            <a:xfrm>
              <a:off x="4034823" y="338918"/>
              <a:ext cx="969225" cy="5381543"/>
            </a:xfrm>
            <a:prstGeom prst="rect">
              <a:avLst/>
            </a:prstGeom>
          </p:spPr>
        </p:pic>
        <p:sp>
          <p:nvSpPr>
            <p:cNvPr id="7" name="Ellipse 6"/>
            <p:cNvSpPr/>
            <p:nvPr/>
          </p:nvSpPr>
          <p:spPr>
            <a:xfrm>
              <a:off x="4183363" y="4200905"/>
              <a:ext cx="703398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4278445" y="3720462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4264763" y="3264801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4261335" y="2784358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4261335" y="2352310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4261335" y="1848254"/>
              <a:ext cx="528474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287970" y="3189342"/>
              <a:ext cx="5108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Es</a:t>
              </a:r>
              <a:endParaRPr lang="de-DE" sz="2800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341238" y="27062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B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4334846" y="2262390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F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328548" y="177281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C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166959" y="4725144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B-Teil</a:t>
              </a:r>
              <a:endParaRPr lang="de-DE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094951" y="2771636"/>
              <a:ext cx="1656184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A-Teil</a:t>
              </a:r>
              <a:endParaRPr lang="de-DE" dirty="0"/>
            </a:p>
          </p:txBody>
        </p:sp>
        <p:sp>
          <p:nvSpPr>
            <p:cNvPr id="29" name="Pfeil nach oben 28"/>
            <p:cNvSpPr/>
            <p:nvPr/>
          </p:nvSpPr>
          <p:spPr>
            <a:xfrm flipV="1">
              <a:off x="5292080" y="3316734"/>
              <a:ext cx="216024" cy="1358219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5094951" y="3140968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/>
            <p:cNvCxnSpPr/>
            <p:nvPr/>
          </p:nvCxnSpPr>
          <p:spPr>
            <a:xfrm>
              <a:off x="5076056" y="5096465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4279960" y="3634264"/>
              <a:ext cx="681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As</a:t>
              </a:r>
              <a:endParaRPr lang="de-DE" sz="28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168530" y="4119666"/>
              <a:ext cx="769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Des</a:t>
              </a:r>
              <a:endParaRPr lang="de-DE" sz="2800" dirty="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4177526" y="4715211"/>
              <a:ext cx="703398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162693" y="4633972"/>
              <a:ext cx="7693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G</a:t>
              </a:r>
              <a:r>
                <a:rPr lang="de-DE" sz="2800" dirty="0" smtClean="0"/>
                <a:t>es</a:t>
              </a:r>
              <a:endParaRPr lang="de-DE" sz="2800" dirty="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177526" y="5199764"/>
              <a:ext cx="703398" cy="3836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162693" y="5118525"/>
              <a:ext cx="769347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C</a:t>
              </a:r>
              <a:r>
                <a:rPr lang="de-DE" sz="2800" dirty="0" smtClean="0"/>
                <a:t>es</a:t>
              </a:r>
              <a:endParaRPr lang="de-D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81714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Bildschirmpräsentation (4:3)</PresentationFormat>
  <Paragraphs>98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Analysia</vt:lpstr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abendländische Tonsystem.</dc:title>
  <dc:creator>Skailap</dc:creator>
  <cp:lastModifiedBy>Ulrich Kaiser</cp:lastModifiedBy>
  <cp:revision>304</cp:revision>
  <dcterms:created xsi:type="dcterms:W3CDTF">2008-09-13T18:20:09Z</dcterms:created>
  <dcterms:modified xsi:type="dcterms:W3CDTF">2020-12-17T22:14:12Z</dcterms:modified>
</cp:coreProperties>
</file>