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3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8" autoAdjust="0"/>
    <p:restoredTop sz="76171" autoAdjust="0"/>
  </p:normalViewPr>
  <p:slideViewPr>
    <p:cSldViewPr>
      <p:cViewPr>
        <p:scale>
          <a:sx n="75" d="100"/>
          <a:sy n="75" d="100"/>
        </p:scale>
        <p:origin x="2598" y="624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00C80-1096-4AF9-90FF-AB2299A7BB81}" type="datetimeFigureOut">
              <a:rPr lang="de-DE" smtClean="0"/>
              <a:pPr/>
              <a:t>06.10.2017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7C488-9AD0-4779-B07A-A4BC2B6AE0C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C488-9AD0-4779-B07A-A4BC2B6AE0CD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7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06.10.2017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06.10.2017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06.10.2017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06.10.2017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06.10.2017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06.10.2017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06.10.2017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06.10.2017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06.10.2017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06.10.2017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06.10.2017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DE5E2-8159-4466-814F-B4B3A43FBB48}" type="datetimeFigureOut">
              <a:rPr lang="de-DE" smtClean="0"/>
              <a:pPr/>
              <a:t>06.10.2017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/>
          <p:cNvGrpSpPr/>
          <p:nvPr/>
        </p:nvGrpSpPr>
        <p:grpSpPr>
          <a:xfrm>
            <a:off x="2536333" y="711753"/>
            <a:ext cx="5276027" cy="5381543"/>
            <a:chOff x="2536333" y="711753"/>
            <a:chExt cx="5276027" cy="5381543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29"/>
            <a:stretch/>
          </p:blipFill>
          <p:spPr>
            <a:xfrm>
              <a:off x="4034823" y="711753"/>
              <a:ext cx="969225" cy="5381543"/>
            </a:xfrm>
            <a:prstGeom prst="rect">
              <a:avLst/>
            </a:prstGeom>
          </p:spPr>
        </p:pic>
        <p:sp>
          <p:nvSpPr>
            <p:cNvPr id="27" name="Textfeld 26"/>
            <p:cNvSpPr txBox="1"/>
            <p:nvPr/>
          </p:nvSpPr>
          <p:spPr>
            <a:xfrm>
              <a:off x="5371163" y="3733526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mtClean="0"/>
                <a:t>7 Oktaven</a:t>
              </a:r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2536333" y="3733525"/>
              <a:ext cx="1656184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mtClean="0"/>
                <a:t>12 Quinten</a:t>
              </a:r>
              <a:endParaRPr lang="de-DE"/>
            </a:p>
          </p:txBody>
        </p:sp>
        <p:sp>
          <p:nvSpPr>
            <p:cNvPr id="3" name="Rechteck 2"/>
            <p:cNvSpPr/>
            <p:nvPr/>
          </p:nvSpPr>
          <p:spPr>
            <a:xfrm>
              <a:off x="4283968" y="2276872"/>
              <a:ext cx="432048" cy="3600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238517" y="2230412"/>
              <a:ext cx="504056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err="1" smtClean="0"/>
                <a:t>dis</a:t>
              </a:r>
              <a:endParaRPr lang="de-DE" smtClean="0"/>
            </a:p>
            <a:p>
              <a:pPr algn="ctr"/>
              <a:r>
                <a:rPr lang="de-DE" err="1" smtClean="0"/>
                <a:t>gis</a:t>
              </a:r>
              <a:endParaRPr lang="de-DE" smtClean="0"/>
            </a:p>
            <a:p>
              <a:pPr algn="ctr"/>
              <a:r>
                <a:rPr lang="de-DE" err="1" smtClean="0"/>
                <a:t>cis</a:t>
              </a:r>
              <a:endParaRPr lang="de-DE" smtClean="0"/>
            </a:p>
            <a:p>
              <a:pPr algn="ctr"/>
              <a:r>
                <a:rPr lang="de-DE" err="1" smtClean="0"/>
                <a:t>fis</a:t>
              </a:r>
              <a:endParaRPr lang="de-DE" smtClean="0"/>
            </a:p>
            <a:p>
              <a:pPr algn="ctr"/>
              <a:r>
                <a:rPr lang="de-DE" smtClean="0"/>
                <a:t>h</a:t>
              </a:r>
            </a:p>
            <a:p>
              <a:pPr algn="ctr"/>
              <a:r>
                <a:rPr lang="de-DE" smtClean="0"/>
                <a:t>e</a:t>
              </a:r>
            </a:p>
            <a:p>
              <a:pPr algn="ctr"/>
              <a:r>
                <a:rPr lang="de-DE" smtClean="0"/>
                <a:t>a</a:t>
              </a:r>
            </a:p>
            <a:p>
              <a:pPr algn="ctr"/>
              <a:r>
                <a:rPr lang="de-DE" smtClean="0"/>
                <a:t>d</a:t>
              </a:r>
            </a:p>
            <a:p>
              <a:pPr algn="ctr"/>
              <a:r>
                <a:rPr lang="de-DE" smtClean="0"/>
                <a:t>g</a:t>
              </a:r>
            </a:p>
            <a:p>
              <a:pPr algn="ctr"/>
              <a:r>
                <a:rPr lang="de-DE" smtClean="0"/>
                <a:t>c</a:t>
              </a:r>
            </a:p>
            <a:p>
              <a:pPr algn="ctr"/>
              <a:r>
                <a:rPr lang="de-DE" smtClean="0"/>
                <a:t>f</a:t>
              </a:r>
            </a:p>
            <a:p>
              <a:pPr algn="ctr"/>
              <a:r>
                <a:rPr lang="de-DE" smtClean="0"/>
                <a:t>b</a:t>
              </a:r>
            </a:p>
            <a:p>
              <a:pPr algn="ctr"/>
              <a:r>
                <a:rPr lang="de-DE" smtClean="0"/>
                <a:t>es</a:t>
              </a:r>
            </a:p>
          </p:txBody>
        </p:sp>
        <p:cxnSp>
          <p:nvCxnSpPr>
            <p:cNvPr id="31" name="Gerader Verbinder 30"/>
            <p:cNvCxnSpPr/>
            <p:nvPr/>
          </p:nvCxnSpPr>
          <p:spPr>
            <a:xfrm>
              <a:off x="3667708" y="5795739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/>
            <p:cNvCxnSpPr/>
            <p:nvPr/>
          </p:nvCxnSpPr>
          <p:spPr>
            <a:xfrm>
              <a:off x="3667708" y="2314972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/>
            <p:cNvCxnSpPr/>
            <p:nvPr/>
          </p:nvCxnSpPr>
          <p:spPr>
            <a:xfrm>
              <a:off x="3851920" y="2353072"/>
              <a:ext cx="0" cy="34182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/>
            <p:nvPr/>
          </p:nvCxnSpPr>
          <p:spPr>
            <a:xfrm>
              <a:off x="5148064" y="2564904"/>
              <a:ext cx="0" cy="32022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>
            <a:xfrm>
              <a:off x="3667708" y="2324494"/>
              <a:ext cx="313654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3667708" y="2564904"/>
              <a:ext cx="313654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Textfeld 46"/>
            <p:cNvSpPr txBox="1"/>
            <p:nvPr/>
          </p:nvSpPr>
          <p:spPr>
            <a:xfrm>
              <a:off x="5148064" y="2252247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mtClean="0"/>
                <a:t>pythagoräsiches Komma</a:t>
              </a:r>
              <a:endParaRPr lang="de-DE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5377583" y="3993237"/>
              <a:ext cx="1872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smtClean="0"/>
                <a:t>(von es zu es/dis)</a:t>
              </a:r>
              <a:endParaRPr lang="de-DE" sz="1200"/>
            </a:p>
          </p:txBody>
        </p:sp>
      </p:grpSp>
    </p:spTree>
    <p:extLst>
      <p:ext uri="{BB962C8B-B14F-4D97-AF65-F5344CB8AC3E}">
        <p14:creationId xmlns:p14="http://schemas.microsoft.com/office/powerpoint/2010/main" val="214817149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Bildschirmpräsentation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abendländische Tonsystem.</dc:title>
  <dc:creator>Skailap</dc:creator>
  <cp:lastModifiedBy>Ulrich Kaiser</cp:lastModifiedBy>
  <cp:revision>305</cp:revision>
  <dcterms:created xsi:type="dcterms:W3CDTF">2008-09-13T18:20:09Z</dcterms:created>
  <dcterms:modified xsi:type="dcterms:W3CDTF">2017-10-06T20:08:43Z</dcterms:modified>
</cp:coreProperties>
</file>