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98" r:id="rId2"/>
    <p:sldId id="299" r:id="rId3"/>
    <p:sldId id="300" r:id="rId4"/>
    <p:sldId id="302" r:id="rId5"/>
    <p:sldId id="301" r:id="rId6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28" autoAdjust="0"/>
    <p:restoredTop sz="96843" autoAdjust="0"/>
  </p:normalViewPr>
  <p:slideViewPr>
    <p:cSldViewPr>
      <p:cViewPr varScale="1">
        <p:scale>
          <a:sx n="131" d="100"/>
          <a:sy n="131" d="100"/>
        </p:scale>
        <p:origin x="1008" y="132"/>
      </p:cViewPr>
      <p:guideLst>
        <p:guide orient="horz" pos="2160"/>
        <p:guide pos="2880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100C80-1096-4AF9-90FF-AB2299A7BB81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A7C488-9AD0-4779-B07A-A4BC2B6AE0CD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DE5E2-8159-4466-814F-B4B3A43FBB48}" type="datetimeFigureOut">
              <a:rPr lang="de-DE" smtClean="0"/>
              <a:pPr/>
              <a:t>22.12.2017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4079F4-F36E-48BE-855F-144B862A0703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70770" y="1151110"/>
            <a:ext cx="4399502" cy="4485869"/>
            <a:chOff x="2070770" y="1151110"/>
            <a:chExt cx="4399502" cy="4485869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514548" y="1151110"/>
              <a:ext cx="3955724" cy="4485869"/>
              <a:chOff x="2514548" y="1151110"/>
              <a:chExt cx="3955724" cy="4485869"/>
            </a:xfrm>
          </p:grpSpPr>
          <p:pic>
            <p:nvPicPr>
              <p:cNvPr id="37" name="Grafik 36" descr="Uhr.ti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59832" y="1772816"/>
                <a:ext cx="2867025" cy="2857500"/>
              </a:xfrm>
              <a:prstGeom prst="rect">
                <a:avLst/>
              </a:prstGeom>
            </p:spPr>
          </p:pic>
          <p:pic>
            <p:nvPicPr>
              <p:cNvPr id="28" name="Grafik 27" descr="Uhr.ti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503" y="2727150"/>
                <a:ext cx="1574655" cy="901283"/>
              </a:xfrm>
              <a:prstGeom prst="rect">
                <a:avLst/>
              </a:prstGeom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cene3d>
                <a:camera prst="perspectiveFront" fov="3300000">
                  <a:rot lat="486000" lon="19530000" rev="174000"/>
                </a:camera>
                <a:lightRig rig="harsh" dir="t">
                  <a:rot lat="0" lon="0" rev="3000000"/>
                </a:lightRig>
              </a:scene3d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</p:pic>
          <p:sp>
            <p:nvSpPr>
              <p:cNvPr id="54" name="Textfeld 53"/>
              <p:cNvSpPr txBox="1"/>
              <p:nvPr/>
            </p:nvSpPr>
            <p:spPr>
              <a:xfrm>
                <a:off x="4291206" y="115111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C</a:t>
                </a:r>
                <a:endParaRPr lang="de-DE" sz="28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5184388" y="1436862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endParaRPr lang="de-DE" sz="28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5755892" y="212808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D</a:t>
                </a: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041644" y="293706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endParaRPr lang="de-DE" sz="2800" dirty="0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5755892" y="379431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endParaRPr lang="de-DE" sz="2800" dirty="0"/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5184388" y="450869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H</a:t>
                </a: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4255694" y="5113759"/>
                <a:ext cx="663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3398438" y="4508696"/>
                <a:ext cx="812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D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2684058" y="3794316"/>
                <a:ext cx="590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2514548" y="2937060"/>
                <a:ext cx="598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2684058" y="2079804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B</a:t>
                </a:r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3327000" y="138857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F</a:t>
                </a: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4283967" y="4750940"/>
                <a:ext cx="580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F</a:t>
                </a:r>
                <a:r>
                  <a:rPr lang="de-DE" sz="1600" dirty="0" smtClean="0"/>
                  <a:t>is</a:t>
                </a:r>
                <a:endParaRPr lang="de-DE" sz="1600" dirty="0"/>
              </a:p>
            </p:txBody>
          </p:sp>
        </p:grpSp>
        <p:sp>
          <p:nvSpPr>
            <p:cNvPr id="65" name="Ellipse 64"/>
            <p:cNvSpPr/>
            <p:nvPr/>
          </p:nvSpPr>
          <p:spPr>
            <a:xfrm>
              <a:off x="4373230" y="1939575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5359720" y="3650000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3410268" y="3650000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346657" y="4055926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G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231653" y="4825727"/>
              <a:ext cx="6637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C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2070770" y="292494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D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2251745" y="184482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A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6794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70770" y="1151110"/>
            <a:ext cx="4399502" cy="4485869"/>
            <a:chOff x="2070770" y="1151110"/>
            <a:chExt cx="4399502" cy="4485869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514548" y="1151110"/>
              <a:ext cx="3955724" cy="4485869"/>
              <a:chOff x="2514548" y="1151110"/>
              <a:chExt cx="3955724" cy="4485869"/>
            </a:xfrm>
          </p:grpSpPr>
          <p:pic>
            <p:nvPicPr>
              <p:cNvPr id="37" name="Grafik 36" descr="Uhr.ti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59832" y="1772816"/>
                <a:ext cx="2867025" cy="2857500"/>
              </a:xfrm>
              <a:prstGeom prst="rect">
                <a:avLst/>
              </a:prstGeom>
            </p:spPr>
          </p:pic>
          <p:pic>
            <p:nvPicPr>
              <p:cNvPr id="28" name="Grafik 27" descr="Uhr.ti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503" y="2727150"/>
                <a:ext cx="1574655" cy="901283"/>
              </a:xfrm>
              <a:prstGeom prst="rect">
                <a:avLst/>
              </a:prstGeom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cene3d>
                <a:camera prst="perspectiveFront" fov="3300000">
                  <a:rot lat="486000" lon="19530000" rev="174000"/>
                </a:camera>
                <a:lightRig rig="harsh" dir="t">
                  <a:rot lat="0" lon="0" rev="3000000"/>
                </a:lightRig>
              </a:scene3d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</p:pic>
          <p:sp>
            <p:nvSpPr>
              <p:cNvPr id="54" name="Textfeld 53"/>
              <p:cNvSpPr txBox="1"/>
              <p:nvPr/>
            </p:nvSpPr>
            <p:spPr>
              <a:xfrm>
                <a:off x="4291206" y="115111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C</a:t>
                </a:r>
                <a:endParaRPr lang="de-DE" sz="28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5184388" y="1436862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endParaRPr lang="de-DE" sz="28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5755892" y="212808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D</a:t>
                </a: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041644" y="293706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endParaRPr lang="de-DE" sz="2800" dirty="0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5755892" y="379431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endParaRPr lang="de-DE" sz="2800" dirty="0"/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5184388" y="450869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H</a:t>
                </a: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4255694" y="5113759"/>
                <a:ext cx="663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3398438" y="4508696"/>
                <a:ext cx="812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D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2684058" y="3794316"/>
                <a:ext cx="590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2514548" y="2937060"/>
                <a:ext cx="598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2684058" y="2079804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B</a:t>
                </a:r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3327000" y="138857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F</a:t>
                </a: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4283967" y="4750940"/>
                <a:ext cx="580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F</a:t>
                </a:r>
                <a:r>
                  <a:rPr lang="de-DE" sz="1600" dirty="0" smtClean="0"/>
                  <a:t>is</a:t>
                </a:r>
                <a:endParaRPr lang="de-DE" sz="1600" dirty="0"/>
              </a:p>
            </p:txBody>
          </p:sp>
        </p:grpSp>
        <p:sp>
          <p:nvSpPr>
            <p:cNvPr id="65" name="Ellipse 64"/>
            <p:cNvSpPr/>
            <p:nvPr/>
          </p:nvSpPr>
          <p:spPr>
            <a:xfrm>
              <a:off x="4373230" y="1939575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5519339" y="3093343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3256806" y="3102868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346657" y="4055926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G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231653" y="4825727"/>
              <a:ext cx="6637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C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2070770" y="292494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D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2251745" y="184482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A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394076" y="4203748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7838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70770" y="1151110"/>
            <a:ext cx="4399502" cy="4485869"/>
            <a:chOff x="2070770" y="1151110"/>
            <a:chExt cx="4399502" cy="4485869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514548" y="1151110"/>
              <a:ext cx="3955724" cy="4485869"/>
              <a:chOff x="2514548" y="1151110"/>
              <a:chExt cx="3955724" cy="4485869"/>
            </a:xfrm>
          </p:grpSpPr>
          <p:pic>
            <p:nvPicPr>
              <p:cNvPr id="37" name="Grafik 36" descr="Uhr.ti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59832" y="1772816"/>
                <a:ext cx="2867025" cy="2857500"/>
              </a:xfrm>
              <a:prstGeom prst="rect">
                <a:avLst/>
              </a:prstGeom>
            </p:spPr>
          </p:pic>
          <p:pic>
            <p:nvPicPr>
              <p:cNvPr id="28" name="Grafik 27" descr="Uhr.ti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503" y="2727150"/>
                <a:ext cx="1574655" cy="901283"/>
              </a:xfrm>
              <a:prstGeom prst="rect">
                <a:avLst/>
              </a:prstGeom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cene3d>
                <a:camera prst="perspectiveFront" fov="3300000">
                  <a:rot lat="486000" lon="19530000" rev="174000"/>
                </a:camera>
                <a:lightRig rig="harsh" dir="t">
                  <a:rot lat="0" lon="0" rev="3000000"/>
                </a:lightRig>
              </a:scene3d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</p:pic>
          <p:sp>
            <p:nvSpPr>
              <p:cNvPr id="54" name="Textfeld 53"/>
              <p:cNvSpPr txBox="1"/>
              <p:nvPr/>
            </p:nvSpPr>
            <p:spPr>
              <a:xfrm>
                <a:off x="4291206" y="115111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C</a:t>
                </a:r>
                <a:endParaRPr lang="de-DE" sz="28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5184388" y="1436862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endParaRPr lang="de-DE" sz="28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5755892" y="212808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D</a:t>
                </a: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041644" y="293706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endParaRPr lang="de-DE" sz="2800" dirty="0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5755892" y="379431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endParaRPr lang="de-DE" sz="2800" dirty="0"/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5184388" y="450869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H</a:t>
                </a: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4255694" y="5113759"/>
                <a:ext cx="663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3398438" y="4508696"/>
                <a:ext cx="812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D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2684058" y="3794316"/>
                <a:ext cx="590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2514548" y="2937060"/>
                <a:ext cx="598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2684058" y="2079804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B</a:t>
                </a:r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3327000" y="138857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F</a:t>
                </a: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4283967" y="4750940"/>
                <a:ext cx="580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F</a:t>
                </a:r>
                <a:r>
                  <a:rPr lang="de-DE" sz="1600" dirty="0" smtClean="0"/>
                  <a:t>is</a:t>
                </a:r>
                <a:endParaRPr lang="de-DE" sz="1600" dirty="0"/>
              </a:p>
            </p:txBody>
          </p:sp>
        </p:grpSp>
        <p:sp>
          <p:nvSpPr>
            <p:cNvPr id="65" name="Ellipse 64"/>
            <p:cNvSpPr/>
            <p:nvPr/>
          </p:nvSpPr>
          <p:spPr>
            <a:xfrm>
              <a:off x="4373230" y="1939575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5364088" y="3665784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3410347" y="3660451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346657" y="4055926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G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231653" y="4825727"/>
              <a:ext cx="6637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C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2070770" y="292494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D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2251745" y="184482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A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3388421" y="2534597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47927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70770" y="1151110"/>
            <a:ext cx="4399502" cy="4485869"/>
            <a:chOff x="2070770" y="1151110"/>
            <a:chExt cx="4399502" cy="4485869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514548" y="1151110"/>
              <a:ext cx="3955724" cy="4485869"/>
              <a:chOff x="2514548" y="1151110"/>
              <a:chExt cx="3955724" cy="4485869"/>
            </a:xfrm>
          </p:grpSpPr>
          <p:pic>
            <p:nvPicPr>
              <p:cNvPr id="37" name="Grafik 36" descr="Uhr.ti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59832" y="1772816"/>
                <a:ext cx="2867025" cy="2857500"/>
              </a:xfrm>
              <a:prstGeom prst="rect">
                <a:avLst/>
              </a:prstGeom>
            </p:spPr>
          </p:pic>
          <p:pic>
            <p:nvPicPr>
              <p:cNvPr id="28" name="Grafik 27" descr="Uhr.ti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503" y="2727150"/>
                <a:ext cx="1574655" cy="901283"/>
              </a:xfrm>
              <a:prstGeom prst="rect">
                <a:avLst/>
              </a:prstGeom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cene3d>
                <a:camera prst="perspectiveFront" fov="3300000">
                  <a:rot lat="486000" lon="19530000" rev="174000"/>
                </a:camera>
                <a:lightRig rig="harsh" dir="t">
                  <a:rot lat="0" lon="0" rev="3000000"/>
                </a:lightRig>
              </a:scene3d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</p:pic>
          <p:sp>
            <p:nvSpPr>
              <p:cNvPr id="54" name="Textfeld 53"/>
              <p:cNvSpPr txBox="1"/>
              <p:nvPr/>
            </p:nvSpPr>
            <p:spPr>
              <a:xfrm>
                <a:off x="4291206" y="115111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C</a:t>
                </a:r>
                <a:endParaRPr lang="de-DE" sz="28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5184388" y="1436862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endParaRPr lang="de-DE" sz="28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5755892" y="212808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D</a:t>
                </a: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041644" y="293706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endParaRPr lang="de-DE" sz="2800" dirty="0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5755892" y="379431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endParaRPr lang="de-DE" sz="2800" dirty="0"/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5184388" y="450869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H</a:t>
                </a: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4255694" y="5113759"/>
                <a:ext cx="663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3398438" y="4508696"/>
                <a:ext cx="812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D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2684058" y="3794316"/>
                <a:ext cx="590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2514548" y="2937060"/>
                <a:ext cx="598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2684058" y="2079804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B</a:t>
                </a:r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3327000" y="138857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F</a:t>
                </a: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4283967" y="4750940"/>
                <a:ext cx="580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F</a:t>
                </a:r>
                <a:r>
                  <a:rPr lang="de-DE" sz="1600" dirty="0" smtClean="0"/>
                  <a:t>is</a:t>
                </a:r>
                <a:endParaRPr lang="de-DE" sz="1600" dirty="0"/>
              </a:p>
            </p:txBody>
          </p:sp>
        </p:grpSp>
        <p:sp>
          <p:nvSpPr>
            <p:cNvPr id="65" name="Ellipse 64"/>
            <p:cNvSpPr/>
            <p:nvPr/>
          </p:nvSpPr>
          <p:spPr>
            <a:xfrm>
              <a:off x="4373230" y="1939575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5364088" y="3665784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3398438" y="2513877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346657" y="4055926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G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231653" y="4825727"/>
              <a:ext cx="6637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C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2070770" y="292494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D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2251745" y="184482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A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970074" y="2091380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425752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uppieren 1"/>
          <p:cNvGrpSpPr/>
          <p:nvPr/>
        </p:nvGrpSpPr>
        <p:grpSpPr>
          <a:xfrm>
            <a:off x="2070770" y="1151110"/>
            <a:ext cx="4399502" cy="4485869"/>
            <a:chOff x="2070770" y="1151110"/>
            <a:chExt cx="4399502" cy="4485869"/>
          </a:xfrm>
        </p:grpSpPr>
        <p:grpSp>
          <p:nvGrpSpPr>
            <p:cNvPr id="3" name="Gruppieren 2"/>
            <p:cNvGrpSpPr/>
            <p:nvPr/>
          </p:nvGrpSpPr>
          <p:grpSpPr>
            <a:xfrm>
              <a:off x="2514548" y="1151110"/>
              <a:ext cx="3955724" cy="4485869"/>
              <a:chOff x="2514548" y="1151110"/>
              <a:chExt cx="3955724" cy="4485869"/>
            </a:xfrm>
          </p:grpSpPr>
          <p:pic>
            <p:nvPicPr>
              <p:cNvPr id="37" name="Grafik 36" descr="Uhr.tif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059832" y="1772816"/>
                <a:ext cx="2867025" cy="2857500"/>
              </a:xfrm>
              <a:prstGeom prst="rect">
                <a:avLst/>
              </a:prstGeom>
            </p:spPr>
          </p:pic>
          <p:pic>
            <p:nvPicPr>
              <p:cNvPr id="28" name="Grafik 27" descr="Uhr.tif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754503" y="2727150"/>
                <a:ext cx="1574655" cy="901283"/>
              </a:xfrm>
              <a:prstGeom prst="rect">
                <a:avLst/>
              </a:prstGeom>
              <a:ln>
                <a:noFill/>
              </a:ln>
              <a:effectLst>
                <a:outerShdw blurRad="225425" dist="50800" dir="5220000" algn="ctr">
                  <a:srgbClr val="000000">
                    <a:alpha val="33000"/>
                  </a:srgbClr>
                </a:outerShdw>
              </a:effectLst>
              <a:scene3d>
                <a:camera prst="perspectiveFront" fov="3300000">
                  <a:rot lat="486000" lon="19530000" rev="174000"/>
                </a:camera>
                <a:lightRig rig="harsh" dir="t">
                  <a:rot lat="0" lon="0" rev="3000000"/>
                </a:lightRig>
              </a:scene3d>
              <a:sp3d extrusionH="254000" contourW="19050">
                <a:bevelT w="82550" h="44450" prst="angle"/>
                <a:bevelB w="82550" h="44450" prst="angle"/>
                <a:contourClr>
                  <a:srgbClr val="FFFFFF"/>
                </a:contourClr>
              </a:sp3d>
            </p:spPr>
          </p:pic>
          <p:sp>
            <p:nvSpPr>
              <p:cNvPr id="54" name="Textfeld 53"/>
              <p:cNvSpPr txBox="1"/>
              <p:nvPr/>
            </p:nvSpPr>
            <p:spPr>
              <a:xfrm>
                <a:off x="4291206" y="115111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C</a:t>
                </a:r>
                <a:endParaRPr lang="de-DE" sz="2800" dirty="0"/>
              </a:p>
            </p:txBody>
          </p:sp>
          <p:sp>
            <p:nvSpPr>
              <p:cNvPr id="55" name="Textfeld 54"/>
              <p:cNvSpPr txBox="1"/>
              <p:nvPr/>
            </p:nvSpPr>
            <p:spPr>
              <a:xfrm>
                <a:off x="5184388" y="1436862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endParaRPr lang="de-DE" sz="2800" dirty="0"/>
              </a:p>
            </p:txBody>
          </p:sp>
          <p:sp>
            <p:nvSpPr>
              <p:cNvPr id="56" name="Textfeld 55"/>
              <p:cNvSpPr txBox="1"/>
              <p:nvPr/>
            </p:nvSpPr>
            <p:spPr>
              <a:xfrm>
                <a:off x="5755892" y="212808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D</a:t>
                </a:r>
              </a:p>
            </p:txBody>
          </p:sp>
          <p:sp>
            <p:nvSpPr>
              <p:cNvPr id="57" name="Textfeld 56"/>
              <p:cNvSpPr txBox="1"/>
              <p:nvPr/>
            </p:nvSpPr>
            <p:spPr>
              <a:xfrm>
                <a:off x="6041644" y="2937060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endParaRPr lang="de-DE" sz="2800" dirty="0"/>
              </a:p>
            </p:txBody>
          </p:sp>
          <p:sp>
            <p:nvSpPr>
              <p:cNvPr id="58" name="Textfeld 57"/>
              <p:cNvSpPr txBox="1"/>
              <p:nvPr/>
            </p:nvSpPr>
            <p:spPr>
              <a:xfrm>
                <a:off x="5755892" y="379431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endParaRPr lang="de-DE" sz="2800" dirty="0"/>
              </a:p>
            </p:txBody>
          </p:sp>
          <p:sp>
            <p:nvSpPr>
              <p:cNvPr id="59" name="Textfeld 58"/>
              <p:cNvSpPr txBox="1"/>
              <p:nvPr/>
            </p:nvSpPr>
            <p:spPr>
              <a:xfrm>
                <a:off x="5184388" y="4508696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H</a:t>
                </a:r>
              </a:p>
            </p:txBody>
          </p:sp>
          <p:sp>
            <p:nvSpPr>
              <p:cNvPr id="60" name="Textfeld 59"/>
              <p:cNvSpPr txBox="1"/>
              <p:nvPr/>
            </p:nvSpPr>
            <p:spPr>
              <a:xfrm>
                <a:off x="4255694" y="5113759"/>
                <a:ext cx="66370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G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1" name="Textfeld 60"/>
              <p:cNvSpPr txBox="1"/>
              <p:nvPr/>
            </p:nvSpPr>
            <p:spPr>
              <a:xfrm>
                <a:off x="3398438" y="4508696"/>
                <a:ext cx="81298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D</a:t>
                </a:r>
                <a:r>
                  <a:rPr lang="de-DE" sz="1600" dirty="0" smtClean="0"/>
                  <a:t>es</a:t>
                </a:r>
                <a:endParaRPr lang="de-DE" sz="1600" dirty="0"/>
              </a:p>
            </p:txBody>
          </p:sp>
          <p:sp>
            <p:nvSpPr>
              <p:cNvPr id="62" name="Textfeld 61"/>
              <p:cNvSpPr txBox="1"/>
              <p:nvPr/>
            </p:nvSpPr>
            <p:spPr>
              <a:xfrm>
                <a:off x="2684058" y="3794316"/>
                <a:ext cx="59008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A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3" name="Textfeld 62"/>
              <p:cNvSpPr txBox="1"/>
              <p:nvPr/>
            </p:nvSpPr>
            <p:spPr>
              <a:xfrm>
                <a:off x="2514548" y="2937060"/>
                <a:ext cx="59813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E</a:t>
                </a:r>
                <a:r>
                  <a:rPr lang="de-DE" sz="1600" dirty="0" smtClean="0"/>
                  <a:t>s</a:t>
                </a:r>
                <a:endParaRPr lang="de-DE" sz="1600" dirty="0"/>
              </a:p>
            </p:txBody>
          </p:sp>
          <p:sp>
            <p:nvSpPr>
              <p:cNvPr id="64" name="Textfeld 63"/>
              <p:cNvSpPr txBox="1"/>
              <p:nvPr/>
            </p:nvSpPr>
            <p:spPr>
              <a:xfrm>
                <a:off x="2684058" y="2079804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B</a:t>
                </a:r>
              </a:p>
            </p:txBody>
          </p:sp>
          <p:sp>
            <p:nvSpPr>
              <p:cNvPr id="70" name="Textfeld 69"/>
              <p:cNvSpPr txBox="1"/>
              <p:nvPr/>
            </p:nvSpPr>
            <p:spPr>
              <a:xfrm>
                <a:off x="3327000" y="1388578"/>
                <a:ext cx="42862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/>
                  <a:t>F</a:t>
                </a:r>
              </a:p>
            </p:txBody>
          </p:sp>
          <p:sp>
            <p:nvSpPr>
              <p:cNvPr id="73" name="Textfeld 72"/>
              <p:cNvSpPr txBox="1"/>
              <p:nvPr/>
            </p:nvSpPr>
            <p:spPr>
              <a:xfrm>
                <a:off x="4283967" y="4750940"/>
                <a:ext cx="58031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de-DE" sz="2800" dirty="0" smtClean="0"/>
                  <a:t>F</a:t>
                </a:r>
                <a:r>
                  <a:rPr lang="de-DE" sz="1600" dirty="0" smtClean="0"/>
                  <a:t>is</a:t>
                </a:r>
                <a:endParaRPr lang="de-DE" sz="1600" dirty="0"/>
              </a:p>
            </p:txBody>
          </p:sp>
        </p:grpSp>
        <p:sp>
          <p:nvSpPr>
            <p:cNvPr id="65" name="Ellipse 64"/>
            <p:cNvSpPr/>
            <p:nvPr/>
          </p:nvSpPr>
          <p:spPr>
            <a:xfrm>
              <a:off x="4373230" y="1939575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6" name="Ellipse 65"/>
            <p:cNvSpPr/>
            <p:nvPr/>
          </p:nvSpPr>
          <p:spPr>
            <a:xfrm>
              <a:off x="5364088" y="3665784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7" name="Ellipse 66"/>
            <p:cNvSpPr/>
            <p:nvPr/>
          </p:nvSpPr>
          <p:spPr>
            <a:xfrm>
              <a:off x="3398438" y="2513877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  <p:sp>
          <p:nvSpPr>
            <p:cNvPr id="68" name="Textfeld 67"/>
            <p:cNvSpPr txBox="1"/>
            <p:nvPr/>
          </p:nvSpPr>
          <p:spPr>
            <a:xfrm>
              <a:off x="2346657" y="4055926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G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69" name="Textfeld 68"/>
            <p:cNvSpPr txBox="1"/>
            <p:nvPr/>
          </p:nvSpPr>
          <p:spPr>
            <a:xfrm>
              <a:off x="3231653" y="4825727"/>
              <a:ext cx="663700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C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1" name="Textfeld 70"/>
            <p:cNvSpPr txBox="1"/>
            <p:nvPr/>
          </p:nvSpPr>
          <p:spPr>
            <a:xfrm>
              <a:off x="2070770" y="292494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D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72" name="Textfeld 71"/>
            <p:cNvSpPr txBox="1"/>
            <p:nvPr/>
          </p:nvSpPr>
          <p:spPr>
            <a:xfrm>
              <a:off x="2251745" y="1844824"/>
              <a:ext cx="6637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e-DE" sz="2800" smtClean="0"/>
                <a:t>A</a:t>
              </a:r>
              <a:r>
                <a:rPr lang="de-DE" sz="1600" smtClean="0"/>
                <a:t>is</a:t>
              </a:r>
              <a:endParaRPr lang="de-DE" sz="1600" dirty="0"/>
            </a:p>
          </p:txBody>
        </p:sp>
        <p:sp>
          <p:nvSpPr>
            <p:cNvPr id="25" name="Ellipse 24"/>
            <p:cNvSpPr/>
            <p:nvPr/>
          </p:nvSpPr>
          <p:spPr>
            <a:xfrm>
              <a:off x="4398363" y="4213120"/>
              <a:ext cx="214314" cy="214314"/>
            </a:xfrm>
            <a:prstGeom prst="ellipse">
              <a:avLst/>
            </a:prstGeom>
            <a:solidFill>
              <a:srgbClr val="C00000"/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700535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</Words>
  <Application>Microsoft Office PowerPoint</Application>
  <PresentationFormat>Bildschirmpräsentation (4:3)</PresentationFormat>
  <Paragraphs>85</Paragraphs>
  <Slides>5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5</vt:i4>
      </vt:variant>
    </vt:vector>
  </HeadingPairs>
  <TitlesOfParts>
    <vt:vector size="8" baseType="lpstr">
      <vt:lpstr>Arial</vt:lpstr>
      <vt:lpstr>Calibri</vt:lpstr>
      <vt:lpstr>Larissa-Design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Das abendländische Tonsystem.</dc:title>
  <dc:creator>Skailap</dc:creator>
  <cp:lastModifiedBy>Ulrich Kaiser</cp:lastModifiedBy>
  <cp:revision>306</cp:revision>
  <dcterms:created xsi:type="dcterms:W3CDTF">2008-09-13T18:20:09Z</dcterms:created>
  <dcterms:modified xsi:type="dcterms:W3CDTF">2017-12-22T22:26:33Z</dcterms:modified>
</cp:coreProperties>
</file>