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0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6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4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4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7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0D75-669F-4D28-8CF8-09AD0B8C977F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395A-B996-4857-B737-293E9D2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Ver1</a:t>
            </a:r>
            <a:br>
              <a:rPr lang="en-IN" dirty="0" smtClean="0"/>
            </a:br>
            <a:r>
              <a:rPr lang="en-IN" dirty="0" err="1" smtClean="0"/>
              <a:t>ver</a:t>
            </a:r>
            <a:r>
              <a:rPr lang="en-IN" dirty="0" smtClean="0"/>
              <a:t>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Ver1 ver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ver1</dc:title>
  <dc:creator>Vikas Verma</dc:creator>
  <cp:lastModifiedBy>Vikas Verma</cp:lastModifiedBy>
  <cp:revision>2</cp:revision>
  <dcterms:created xsi:type="dcterms:W3CDTF">2021-01-05T18:55:12Z</dcterms:created>
  <dcterms:modified xsi:type="dcterms:W3CDTF">2021-01-05T19:13:05Z</dcterms:modified>
</cp:coreProperties>
</file>