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0" r:id="rId8"/>
    <p:sldId id="268" r:id="rId9"/>
    <p:sldId id="269" r:id="rId10"/>
    <p:sldId id="27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Chourasia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Traffic Tracking Sensor Web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467600" cy="51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467600" cy="1143000"/>
          </a:xfrm>
        </p:spPr>
        <p:txBody>
          <a:bodyPr/>
          <a:lstStyle/>
          <a:p>
            <a:r>
              <a:rPr lang="en-US" dirty="0" smtClean="0"/>
              <a:t>Thank You !!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Introduction </a:t>
            </a:r>
          </a:p>
          <a:p>
            <a:r>
              <a:rPr lang="en-US" sz="2000" dirty="0" smtClean="0"/>
              <a:t>Analysis </a:t>
            </a:r>
            <a:r>
              <a:rPr lang="en-US" sz="2000" dirty="0"/>
              <a:t>And </a:t>
            </a:r>
            <a:r>
              <a:rPr lang="en-US" sz="2000" dirty="0" smtClean="0"/>
              <a:t>Simulation</a:t>
            </a:r>
          </a:p>
          <a:p>
            <a:r>
              <a:rPr lang="en-US" sz="2000" dirty="0" smtClean="0"/>
              <a:t>Conclusion Related Work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develop </a:t>
            </a:r>
            <a:r>
              <a:rPr lang="en-US" sz="2000" dirty="0"/>
              <a:t>an smart phone program that tracks the speed of your car when you are driving and report periodically to a database of your location and speed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And visualize </a:t>
            </a:r>
            <a:r>
              <a:rPr lang="en-US" sz="2000" dirty="0"/>
              <a:t>the city traffic map with an overlay on </a:t>
            </a:r>
            <a:r>
              <a:rPr lang="en-US" sz="2000" dirty="0" err="1"/>
              <a:t>google</a:t>
            </a:r>
            <a:r>
              <a:rPr lang="en-US" sz="2000" dirty="0"/>
              <a:t> maps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system can </a:t>
            </a:r>
            <a:r>
              <a:rPr lang="en-US" sz="2000" dirty="0" smtClean="0"/>
              <a:t>leverage smart phone </a:t>
            </a:r>
            <a:r>
              <a:rPr lang="en-US" sz="2000" dirty="0"/>
              <a:t>platform and its sensors </a:t>
            </a:r>
            <a:r>
              <a:rPr lang="en-US" sz="2000" dirty="0" smtClean="0"/>
              <a:t>GPS </a:t>
            </a:r>
            <a:r>
              <a:rPr lang="en-US" sz="2000" dirty="0"/>
              <a:t>to track real-time </a:t>
            </a:r>
            <a:r>
              <a:rPr lang="en-US" sz="2000" dirty="0" smtClean="0"/>
              <a:t>traffic situations </a:t>
            </a:r>
            <a:r>
              <a:rPr lang="en-US" sz="2000" dirty="0"/>
              <a:t>and report to a sensor web </a:t>
            </a:r>
            <a:r>
              <a:rPr lang="en-US" sz="2000" dirty="0" smtClean="0"/>
              <a:t>database.</a:t>
            </a:r>
          </a:p>
          <a:p>
            <a:r>
              <a:rPr lang="en-US" sz="2000" dirty="0"/>
              <a:t>Phone tracks car location with GPS and calculate speed </a:t>
            </a:r>
            <a:r>
              <a:rPr lang="en-US" sz="2000" dirty="0" smtClean="0"/>
              <a:t>(every 10 seconds)</a:t>
            </a:r>
          </a:p>
          <a:p>
            <a:pPr lvl="1"/>
            <a:r>
              <a:rPr lang="en-US" sz="1700" dirty="0" smtClean="0"/>
              <a:t>If </a:t>
            </a:r>
            <a:r>
              <a:rPr lang="en-US" sz="1700" dirty="0"/>
              <a:t>GPS signal is blocked, then discard data.</a:t>
            </a:r>
            <a:endParaRPr lang="en-US" sz="17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1143000"/>
          </a:xfrm>
        </p:spPr>
        <p:txBody>
          <a:bodyPr/>
          <a:lstStyle/>
          <a:p>
            <a:r>
              <a:rPr lang="en-US" dirty="0" err="1" smtClean="0"/>
              <a:t>Contt</a:t>
            </a:r>
            <a:r>
              <a:rPr lang="en-US" dirty="0" smtClean="0"/>
              <a:t>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114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Phone </a:t>
            </a:r>
            <a:r>
              <a:rPr lang="en-US" sz="2000" dirty="0"/>
              <a:t>periodically uploads location and speed records with timestamp to </a:t>
            </a:r>
            <a:r>
              <a:rPr lang="en-US" sz="2000" dirty="0" smtClean="0"/>
              <a:t>SQLite database.</a:t>
            </a:r>
          </a:p>
          <a:p>
            <a:r>
              <a:rPr lang="en-US" sz="2000" dirty="0" smtClean="0"/>
              <a:t>Database manages </a:t>
            </a:r>
            <a:r>
              <a:rPr lang="en-US" sz="2000" dirty="0"/>
              <a:t>merging similar records, removing outdated records </a:t>
            </a:r>
            <a:r>
              <a:rPr lang="en-US" sz="2000" dirty="0" smtClean="0"/>
              <a:t>and store the </a:t>
            </a:r>
            <a:r>
              <a:rPr lang="en-US" sz="2000" dirty="0"/>
              <a:t>route speed</a:t>
            </a:r>
          </a:p>
          <a:p>
            <a:r>
              <a:rPr lang="en-US" sz="2000" dirty="0" smtClean="0"/>
              <a:t>Phone </a:t>
            </a:r>
            <a:r>
              <a:rPr lang="en-US" sz="2000" dirty="0"/>
              <a:t>downloads speed records from </a:t>
            </a:r>
            <a:r>
              <a:rPr lang="en-US" sz="2000" dirty="0" smtClean="0"/>
              <a:t>database </a:t>
            </a:r>
            <a:r>
              <a:rPr lang="en-US" sz="2000" dirty="0"/>
              <a:t>and visualize them on map view as </a:t>
            </a:r>
            <a:r>
              <a:rPr lang="en-US" sz="2000" dirty="0" smtClean="0"/>
              <a:t>colored dots.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18" y="838200"/>
            <a:ext cx="3167564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42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Was Unable to change timestamp.</a:t>
            </a:r>
          </a:p>
          <a:p>
            <a:r>
              <a:rPr lang="en-US" dirty="0" smtClean="0"/>
              <a:t>Then implemented alarm manager for monitoring the change location activity.</a:t>
            </a:r>
          </a:p>
          <a:p>
            <a:r>
              <a:rPr lang="en-US" dirty="0" smtClean="0"/>
              <a:t>Then thought of binding data in spinner.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18" y="838200"/>
            <a:ext cx="3167564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523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63" y="1600200"/>
            <a:ext cx="2739274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120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8824" y="457200"/>
            <a:ext cx="3384352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4609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1733</TotalTime>
  <Words>186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Slide 1</vt:lpstr>
      <vt:lpstr>Contents</vt:lpstr>
      <vt:lpstr>Introduction</vt:lpstr>
      <vt:lpstr>Contt.. </vt:lpstr>
      <vt:lpstr>Slide 5</vt:lpstr>
      <vt:lpstr>Slide 6</vt:lpstr>
      <vt:lpstr>Slide 7</vt:lpstr>
      <vt:lpstr>Main Activity</vt:lpstr>
      <vt:lpstr>Slide 9</vt:lpstr>
      <vt:lpstr>Slide 10</vt:lpstr>
      <vt:lpstr>Thank You 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ss</cp:lastModifiedBy>
  <cp:revision>150</cp:revision>
  <dcterms:created xsi:type="dcterms:W3CDTF">2006-08-16T00:00:00Z</dcterms:created>
  <dcterms:modified xsi:type="dcterms:W3CDTF">2014-12-01T20:12:10Z</dcterms:modified>
</cp:coreProperties>
</file>