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24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Prakash</a:t>
            </a:r>
            <a:r>
              <a:rPr lang="en-US" dirty="0" smtClean="0"/>
              <a:t> </a:t>
            </a:r>
            <a:r>
              <a:rPr lang="en-US" dirty="0" err="1" smtClean="0"/>
              <a:t>Chourasia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33600" y="2204503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Lifecycle Monitoring : Human Survival Simulations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Introduction </a:t>
            </a:r>
          </a:p>
          <a:p>
            <a:r>
              <a:rPr lang="en-US" sz="2000" dirty="0" smtClean="0"/>
              <a:t>Purpose  and Motives </a:t>
            </a:r>
          </a:p>
          <a:p>
            <a:r>
              <a:rPr lang="en-US" sz="2000" dirty="0" smtClean="0"/>
              <a:t>Implementation </a:t>
            </a:r>
          </a:p>
          <a:p>
            <a:r>
              <a:rPr lang="en-US" sz="2000" dirty="0" smtClean="0"/>
              <a:t>Analysis </a:t>
            </a:r>
            <a:r>
              <a:rPr lang="en-US" sz="2000" dirty="0"/>
              <a:t>And </a:t>
            </a:r>
            <a:r>
              <a:rPr lang="en-US" sz="2000" dirty="0" smtClean="0"/>
              <a:t>Simulation</a:t>
            </a:r>
          </a:p>
          <a:p>
            <a:r>
              <a:rPr lang="en-US" sz="2000" dirty="0" smtClean="0"/>
              <a:t>Conclusion Related Work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696200" cy="3429000"/>
          </a:xfrm>
        </p:spPr>
        <p:txBody>
          <a:bodyPr>
            <a:normAutofit/>
          </a:bodyPr>
          <a:lstStyle/>
          <a:p>
            <a:r>
              <a:rPr lang="en-US" sz="2000" dirty="0"/>
              <a:t>Competition for resources, </a:t>
            </a:r>
            <a:r>
              <a:rPr lang="en-US" sz="2000" dirty="0" smtClean="0"/>
              <a:t>however </a:t>
            </a:r>
            <a:r>
              <a:rPr lang="en-US" sz="2000" dirty="0"/>
              <a:t>is a documented phenomenon among all species, and humanoids were no exception.  </a:t>
            </a:r>
            <a:endParaRPr lang="en-US" sz="2000" dirty="0" smtClean="0"/>
          </a:p>
          <a:p>
            <a:r>
              <a:rPr lang="en-US" sz="2000" dirty="0" smtClean="0"/>
              <a:t>Members </a:t>
            </a:r>
            <a:r>
              <a:rPr lang="en-US" sz="2000" dirty="0"/>
              <a:t>of tribes divided into </a:t>
            </a:r>
            <a:r>
              <a:rPr lang="en-US" sz="2000" dirty="0" smtClean="0"/>
              <a:t>herbivorous humans </a:t>
            </a:r>
            <a:r>
              <a:rPr lang="en-US" sz="2000" dirty="0"/>
              <a:t>and </a:t>
            </a:r>
            <a:r>
              <a:rPr lang="en-US" sz="2000" dirty="0" smtClean="0"/>
              <a:t>carnivorous humans, </a:t>
            </a:r>
            <a:r>
              <a:rPr lang="en-US" sz="2000" dirty="0"/>
              <a:t>seeking edible flora and fauna to ensure their survival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This model attempts to give us some idea of how this competition played out.  How long could two tribes survive, and would one ‘win out’ over the other</a:t>
            </a:r>
            <a:r>
              <a:rPr lang="en-US" sz="2000" dirty="0" smtClean="0"/>
              <a:t>?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1143000"/>
          </a:xfrm>
        </p:spPr>
        <p:txBody>
          <a:bodyPr>
            <a:normAutofit/>
          </a:bodyPr>
          <a:lstStyle/>
          <a:p>
            <a:r>
              <a:rPr lang="en-US" b="1" dirty="0"/>
              <a:t>What can we learn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467600" cy="4495800"/>
          </a:xfrm>
        </p:spPr>
        <p:txBody>
          <a:bodyPr>
            <a:normAutofit/>
          </a:bodyPr>
          <a:lstStyle/>
          <a:p>
            <a:r>
              <a:rPr lang="en-US" sz="2000" dirty="0"/>
              <a:t>We can draw interesting conclusions about what parameters indicate success or failure at long-term survival.  </a:t>
            </a:r>
            <a:endParaRPr lang="en-US" sz="2000" dirty="0" smtClean="0"/>
          </a:p>
          <a:p>
            <a:r>
              <a:rPr lang="en-US" sz="2000" dirty="0" smtClean="0"/>
              <a:t>Are herbivorous </a:t>
            </a:r>
            <a:r>
              <a:rPr lang="en-US" sz="2000" dirty="0"/>
              <a:t>more important, or </a:t>
            </a:r>
            <a:r>
              <a:rPr lang="en-US" sz="2000" dirty="0" smtClean="0"/>
              <a:t>non-vegetarians!!</a:t>
            </a:r>
          </a:p>
          <a:p>
            <a:r>
              <a:rPr lang="en-US" sz="2000" dirty="0" smtClean="0"/>
              <a:t>Will </a:t>
            </a:r>
            <a:r>
              <a:rPr lang="en-US" sz="2000" dirty="0"/>
              <a:t>a large rabbit population mean a well-fed tribe, or the destruction of the tribe’s grain stores? 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model will show what situation is best for different tribal make-ups. 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may reveal that we cannot predict a tribe’s long-term survival by its initial population size and amount of food available.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7467600" cy="4038600"/>
          </a:xfrm>
        </p:spPr>
        <p:txBody>
          <a:bodyPr/>
          <a:lstStyle/>
          <a:p>
            <a:r>
              <a:rPr lang="en-US" sz="2000" dirty="0"/>
              <a:t>The model was implemented using five different breeds of turtle: two for </a:t>
            </a:r>
            <a:r>
              <a:rPr lang="en-US" sz="2000" dirty="0" smtClean="0"/>
              <a:t>Non-Vegetarians(</a:t>
            </a:r>
            <a:r>
              <a:rPr lang="en-US" sz="1800" dirty="0" smtClean="0"/>
              <a:t>hunters)</a:t>
            </a:r>
            <a:r>
              <a:rPr lang="en-US" sz="2000" dirty="0" smtClean="0"/>
              <a:t>, </a:t>
            </a:r>
            <a:r>
              <a:rPr lang="en-US" sz="2000" dirty="0"/>
              <a:t>two </a:t>
            </a:r>
            <a:r>
              <a:rPr lang="en-US" sz="2000" dirty="0" smtClean="0"/>
              <a:t>for Vegetarians (</a:t>
            </a:r>
            <a:r>
              <a:rPr lang="en-US" sz="1800" dirty="0" smtClean="0"/>
              <a:t>gatherers) </a:t>
            </a:r>
            <a:r>
              <a:rPr lang="en-US" sz="2000" dirty="0"/>
              <a:t>and one for rabbits. 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initial populations of all breeds are controlled via sliders.  </a:t>
            </a:r>
            <a:endParaRPr lang="en-US" sz="2000" dirty="0" smtClean="0"/>
          </a:p>
          <a:p>
            <a:r>
              <a:rPr lang="en-US" sz="2000" dirty="0" smtClean="0"/>
              <a:t>Should </a:t>
            </a:r>
            <a:r>
              <a:rPr lang="en-US" sz="2000" dirty="0"/>
              <a:t>one-tribe dynamics be preferred, the number of tribes can be toggled with a switch.  GO is a continuous procedure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Red and white humans are members of Tribe 1, and blue and orange humans are members of Tribe 2.  Edible patches are colored yellow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Initialize:</a:t>
            </a:r>
          </a:p>
          <a:p>
            <a:pPr lvl="1"/>
            <a:r>
              <a:rPr lang="en-US" sz="1900" dirty="0"/>
              <a:t>Create </a:t>
            </a:r>
            <a:r>
              <a:rPr lang="en-US" sz="1900" dirty="0" smtClean="0"/>
              <a:t>#number </a:t>
            </a:r>
            <a:r>
              <a:rPr lang="en-US" sz="1900" dirty="0"/>
              <a:t>of </a:t>
            </a:r>
            <a:r>
              <a:rPr lang="en-US" sz="1900" dirty="0" smtClean="0"/>
              <a:t>humans, </a:t>
            </a:r>
            <a:r>
              <a:rPr lang="en-US" sz="1900" dirty="0"/>
              <a:t>rabbits and scatter.</a:t>
            </a:r>
          </a:p>
          <a:p>
            <a:pPr lvl="1"/>
            <a:r>
              <a:rPr lang="en-US" sz="1900" dirty="0"/>
              <a:t>Create chosen density of grain to gather and scatter those patches</a:t>
            </a:r>
            <a:r>
              <a:rPr lang="en-US" dirty="0"/>
              <a:t>. </a:t>
            </a:r>
          </a:p>
          <a:p>
            <a:r>
              <a:rPr lang="en-US" dirty="0"/>
              <a:t>At each tick, each vegetarian of either tribe:</a:t>
            </a:r>
          </a:p>
          <a:p>
            <a:pPr lvl="1"/>
            <a:r>
              <a:rPr lang="en-US" dirty="0" smtClean="0"/>
              <a:t>L</a:t>
            </a:r>
            <a:r>
              <a:rPr lang="en-US" sz="1900" dirty="0" smtClean="0"/>
              <a:t>ook </a:t>
            </a:r>
            <a:r>
              <a:rPr lang="en-US" sz="1900" dirty="0"/>
              <a:t>for a yellow grain </a:t>
            </a:r>
            <a:r>
              <a:rPr lang="en-US" sz="1900" dirty="0" smtClean="0"/>
              <a:t>patch.</a:t>
            </a:r>
            <a:endParaRPr lang="en-US" sz="1900" dirty="0"/>
          </a:p>
          <a:p>
            <a:pPr lvl="1"/>
            <a:r>
              <a:rPr lang="en-US" sz="1900" dirty="0" smtClean="0"/>
              <a:t>If </a:t>
            </a:r>
            <a:r>
              <a:rPr lang="en-US" sz="1900" dirty="0"/>
              <a:t>find a yellow grain patch, </a:t>
            </a:r>
            <a:r>
              <a:rPr lang="en-US" sz="1900" dirty="0" smtClean="0"/>
              <a:t>pick </a:t>
            </a:r>
            <a:r>
              <a:rPr lang="en-US" sz="1900" dirty="0"/>
              <a:t>it up.</a:t>
            </a:r>
          </a:p>
          <a:p>
            <a:pPr lvl="1"/>
            <a:r>
              <a:rPr lang="en-US" sz="1900" dirty="0" smtClean="0"/>
              <a:t>If  </a:t>
            </a:r>
            <a:r>
              <a:rPr lang="en-US" sz="1900" dirty="0"/>
              <a:t>have a grain patch, </a:t>
            </a:r>
            <a:r>
              <a:rPr lang="en-US" sz="1900" dirty="0" smtClean="0"/>
              <a:t>take </a:t>
            </a:r>
            <a:r>
              <a:rPr lang="en-US" sz="1900" dirty="0"/>
              <a:t>it to another grain pile.</a:t>
            </a:r>
          </a:p>
          <a:p>
            <a:pPr lvl="1"/>
            <a:r>
              <a:rPr lang="en-US" sz="1900" dirty="0" smtClean="0"/>
              <a:t>If have </a:t>
            </a:r>
            <a:r>
              <a:rPr lang="en-US" sz="1900" dirty="0"/>
              <a:t>deposited grain and </a:t>
            </a:r>
            <a:r>
              <a:rPr lang="en-US" sz="1900" dirty="0" smtClean="0"/>
              <a:t>his </a:t>
            </a:r>
            <a:r>
              <a:rPr lang="en-US" sz="1900" dirty="0"/>
              <a:t>energy is less than 70, </a:t>
            </a:r>
            <a:r>
              <a:rPr lang="en-US" sz="1900" dirty="0" smtClean="0"/>
              <a:t>it </a:t>
            </a:r>
            <a:r>
              <a:rPr lang="en-US" sz="1900" dirty="0"/>
              <a:t>can eat a different patch of grain and restore </a:t>
            </a:r>
            <a:r>
              <a:rPr lang="en-US" sz="1900" dirty="0" smtClean="0"/>
              <a:t>energy.(+5)</a:t>
            </a:r>
            <a:endParaRPr lang="en-US" sz="1900" dirty="0"/>
          </a:p>
          <a:p>
            <a:pPr lvl="1"/>
            <a:r>
              <a:rPr lang="en-US" sz="1900" dirty="0"/>
              <a:t>If </a:t>
            </a:r>
            <a:r>
              <a:rPr lang="en-US" sz="1900" dirty="0" smtClean="0"/>
              <a:t> </a:t>
            </a:r>
            <a:r>
              <a:rPr lang="en-US" sz="1900" dirty="0"/>
              <a:t>energy is greater than 60, </a:t>
            </a:r>
            <a:r>
              <a:rPr lang="en-US" sz="1900" dirty="0" smtClean="0"/>
              <a:t>can </a:t>
            </a:r>
            <a:r>
              <a:rPr lang="en-US" sz="1900" dirty="0"/>
              <a:t>reproduce; there is a 50% chance either way of the new tribe member being a hunter or a gatherer.</a:t>
            </a:r>
          </a:p>
          <a:p>
            <a:pPr lvl="1"/>
            <a:r>
              <a:rPr lang="en-US" sz="1900" dirty="0"/>
              <a:t>If there is no grain left on the ground, </a:t>
            </a:r>
            <a:r>
              <a:rPr lang="en-US" sz="1900" dirty="0" smtClean="0"/>
              <a:t>continue </a:t>
            </a:r>
            <a:r>
              <a:rPr lang="en-US" sz="1900" dirty="0"/>
              <a:t>to search for grain until my energy runs out.</a:t>
            </a:r>
          </a:p>
          <a:p>
            <a:pPr lvl="1"/>
            <a:r>
              <a:rPr lang="en-US" sz="1900" dirty="0"/>
              <a:t>When </a:t>
            </a:r>
            <a:r>
              <a:rPr lang="en-US" sz="1900" dirty="0" smtClean="0"/>
              <a:t> </a:t>
            </a:r>
            <a:r>
              <a:rPr lang="en-US" sz="1900" dirty="0"/>
              <a:t>energy drops to 0, </a:t>
            </a:r>
            <a:r>
              <a:rPr lang="en-US" sz="1900" dirty="0" smtClean="0"/>
              <a:t> die (lose -10 energy </a:t>
            </a:r>
            <a:r>
              <a:rPr lang="en-US" sz="1900" dirty="0"/>
              <a:t>every 100 ticks </a:t>
            </a:r>
            <a:r>
              <a:rPr lang="en-US" sz="1900" dirty="0" smtClean="0"/>
              <a:t>)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Contt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 each tick, each hunter: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for a rabbit.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find a rabbit, </a:t>
            </a:r>
            <a:r>
              <a:rPr lang="en-US" dirty="0" smtClean="0"/>
              <a:t> </a:t>
            </a:r>
            <a:r>
              <a:rPr lang="en-US" dirty="0"/>
              <a:t>kill it and put it in </a:t>
            </a:r>
            <a:r>
              <a:rPr lang="en-US" dirty="0" smtClean="0"/>
              <a:t>its </a:t>
            </a:r>
            <a:r>
              <a:rPr lang="en-US" dirty="0"/>
              <a:t>‘pouch’ for later.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rabbit in </a:t>
            </a:r>
            <a:r>
              <a:rPr lang="en-US" dirty="0" smtClean="0"/>
              <a:t>its </a:t>
            </a:r>
            <a:r>
              <a:rPr lang="en-US" dirty="0"/>
              <a:t>‘pouch’ and </a:t>
            </a:r>
            <a:r>
              <a:rPr lang="en-US" dirty="0" smtClean="0"/>
              <a:t> </a:t>
            </a:r>
            <a:r>
              <a:rPr lang="en-US" dirty="0"/>
              <a:t>energy is less than 70, </a:t>
            </a:r>
            <a:r>
              <a:rPr lang="en-US" dirty="0" smtClean="0"/>
              <a:t> </a:t>
            </a:r>
            <a:r>
              <a:rPr lang="en-US" dirty="0"/>
              <a:t>eat the rabbit and restore </a:t>
            </a:r>
            <a:r>
              <a:rPr lang="en-US" dirty="0" smtClean="0"/>
              <a:t>energy.(+10)</a:t>
            </a:r>
            <a:endParaRPr lang="en-US" dirty="0"/>
          </a:p>
          <a:p>
            <a:pPr lvl="1"/>
            <a:r>
              <a:rPr lang="en-US" dirty="0"/>
              <a:t>When there are no more rabbits and  </a:t>
            </a:r>
            <a:r>
              <a:rPr lang="en-US" dirty="0" smtClean="0"/>
              <a:t>energy </a:t>
            </a:r>
            <a:r>
              <a:rPr lang="en-US" dirty="0"/>
              <a:t>is less than 70, </a:t>
            </a:r>
            <a:r>
              <a:rPr lang="en-US" dirty="0" smtClean="0"/>
              <a:t>eat </a:t>
            </a:r>
            <a:r>
              <a:rPr lang="en-US" dirty="0"/>
              <a:t>from the stores of grain and lose some patience</a:t>
            </a:r>
            <a:r>
              <a:rPr lang="en-US" dirty="0" smtClean="0"/>
              <a:t>.(-5)</a:t>
            </a:r>
            <a:endParaRPr lang="en-US" dirty="0"/>
          </a:p>
          <a:p>
            <a:pPr lvl="1"/>
            <a:r>
              <a:rPr lang="en-US" dirty="0"/>
              <a:t>When there are no more rabbits and my patience is 0</a:t>
            </a:r>
            <a:r>
              <a:rPr lang="en-US" dirty="0" smtClean="0"/>
              <a:t>, </a:t>
            </a:r>
            <a:r>
              <a:rPr lang="en-US" dirty="0"/>
              <a:t>attack a member of the other tribe.</a:t>
            </a:r>
          </a:p>
          <a:p>
            <a:pPr lvl="1"/>
            <a:r>
              <a:rPr lang="en-US" dirty="0"/>
              <a:t>When </a:t>
            </a:r>
            <a:r>
              <a:rPr lang="en-US" dirty="0" smtClean="0"/>
              <a:t>energy </a:t>
            </a:r>
            <a:r>
              <a:rPr lang="en-US" dirty="0"/>
              <a:t>drops to 0, </a:t>
            </a:r>
            <a:r>
              <a:rPr lang="en-US" dirty="0" smtClean="0"/>
              <a:t>die</a:t>
            </a:r>
            <a:r>
              <a:rPr lang="en-US" dirty="0"/>
              <a:t>. </a:t>
            </a:r>
          </a:p>
          <a:p>
            <a:r>
              <a:rPr lang="en-US" dirty="0"/>
              <a:t>At each tick, each rabbit: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for a yellow grain patch.</a:t>
            </a:r>
          </a:p>
          <a:p>
            <a:pPr lvl="1"/>
            <a:r>
              <a:rPr lang="en-US" dirty="0"/>
              <a:t>When </a:t>
            </a:r>
            <a:r>
              <a:rPr lang="en-US" dirty="0" smtClean="0"/>
              <a:t> </a:t>
            </a:r>
            <a:r>
              <a:rPr lang="en-US" dirty="0"/>
              <a:t>find a yellow grain patch and </a:t>
            </a:r>
            <a:r>
              <a:rPr lang="en-US" dirty="0" smtClean="0"/>
              <a:t> </a:t>
            </a:r>
            <a:r>
              <a:rPr lang="en-US" dirty="0"/>
              <a:t>energy is below 40, </a:t>
            </a:r>
            <a:r>
              <a:rPr lang="en-US" dirty="0" smtClean="0"/>
              <a:t> </a:t>
            </a:r>
            <a:r>
              <a:rPr lang="en-US" dirty="0"/>
              <a:t>eat it and restore </a:t>
            </a:r>
            <a:r>
              <a:rPr lang="en-US" dirty="0" smtClean="0"/>
              <a:t> </a:t>
            </a:r>
            <a:r>
              <a:rPr lang="en-US" dirty="0"/>
              <a:t>energy</a:t>
            </a:r>
            <a:r>
              <a:rPr lang="en-US" dirty="0" smtClean="0"/>
              <a:t>.(+7)</a:t>
            </a:r>
            <a:endParaRPr lang="en-US" dirty="0"/>
          </a:p>
          <a:p>
            <a:pPr lvl="1"/>
            <a:r>
              <a:rPr lang="en-US" dirty="0"/>
              <a:t>If a hunter </a:t>
            </a:r>
            <a:r>
              <a:rPr lang="en-US" dirty="0" smtClean="0"/>
              <a:t>finds, rabbit will </a:t>
            </a:r>
            <a:r>
              <a:rPr lang="en-US" dirty="0"/>
              <a:t>die.</a:t>
            </a:r>
          </a:p>
          <a:p>
            <a:pPr lvl="1"/>
            <a:r>
              <a:rPr lang="en-US" dirty="0"/>
              <a:t>If  </a:t>
            </a:r>
            <a:r>
              <a:rPr lang="en-US" dirty="0" smtClean="0"/>
              <a:t>energy </a:t>
            </a:r>
            <a:r>
              <a:rPr lang="en-US" dirty="0"/>
              <a:t>drops to 0, </a:t>
            </a:r>
            <a:r>
              <a:rPr lang="en-US" dirty="0" smtClean="0"/>
              <a:t>die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tick there is a chance </a:t>
            </a:r>
            <a:r>
              <a:rPr lang="en-US" dirty="0" smtClean="0"/>
              <a:t>rabbit can </a:t>
            </a:r>
            <a:r>
              <a:rPr lang="en-US" dirty="0"/>
              <a:t>reproduce</a:t>
            </a:r>
            <a:r>
              <a:rPr lang="en-US" dirty="0" smtClean="0"/>
              <a:t>. (3 in 1000)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9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4492752"/>
          </a:xfrm>
        </p:spPr>
        <p:txBody>
          <a:bodyPr/>
          <a:lstStyle/>
          <a:p>
            <a:r>
              <a:rPr lang="en-US" sz="1800" dirty="0"/>
              <a:t>The multiple runs of the </a:t>
            </a:r>
            <a:r>
              <a:rPr lang="en-US" sz="1800" dirty="0" smtClean="0"/>
              <a:t>behavior may </a:t>
            </a:r>
            <a:r>
              <a:rPr lang="en-US" sz="1800" dirty="0"/>
              <a:t>be examined and </a:t>
            </a:r>
            <a:r>
              <a:rPr lang="en-US" sz="1800" dirty="0" smtClean="0"/>
              <a:t>sorted, </a:t>
            </a:r>
            <a:r>
              <a:rPr lang="en-US" sz="1800" dirty="0"/>
              <a:t>according to rabbit population size and initial food density, so that the final hunter and gatherer populations could be fairly compared.  </a:t>
            </a:r>
            <a:endParaRPr lang="en-US" sz="1800" dirty="0" smtClean="0"/>
          </a:p>
          <a:p>
            <a:r>
              <a:rPr lang="en-US" sz="1800" dirty="0" smtClean="0"/>
              <a:t>Rabbit </a:t>
            </a:r>
            <a:r>
              <a:rPr lang="en-US" sz="1800" dirty="0"/>
              <a:t>population was tested at either 20 or 40 </a:t>
            </a:r>
            <a:r>
              <a:rPr lang="en-US" sz="1800" dirty="0" smtClean="0"/>
              <a:t>rabbits</a:t>
            </a:r>
          </a:p>
          <a:p>
            <a:r>
              <a:rPr lang="en-US" sz="1800" dirty="0" smtClean="0"/>
              <a:t>while </a:t>
            </a:r>
            <a:r>
              <a:rPr lang="en-US" sz="1800" dirty="0"/>
              <a:t>food density was tested at 10% or 20%.  </a:t>
            </a: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made for four unique scenarios in which to test varying initial </a:t>
            </a:r>
            <a:r>
              <a:rPr lang="en-US" sz="1800" dirty="0" smtClean="0"/>
              <a:t>human populations</a:t>
            </a:r>
          </a:p>
          <a:p>
            <a:pPr lvl="1"/>
            <a:r>
              <a:rPr lang="en-US" sz="1800" dirty="0" smtClean="0"/>
              <a:t>Minimum Food (Rabbits 20 : Food density10)</a:t>
            </a:r>
          </a:p>
          <a:p>
            <a:pPr lvl="1"/>
            <a:r>
              <a:rPr lang="en-US" sz="1800" dirty="0"/>
              <a:t>Low Rabbits, High </a:t>
            </a:r>
            <a:r>
              <a:rPr lang="en-US" sz="1800" dirty="0" smtClean="0"/>
              <a:t>Plants</a:t>
            </a:r>
            <a:r>
              <a:rPr lang="en-US" sz="1800" dirty="0"/>
              <a:t> (Rabbits 20 : Food </a:t>
            </a:r>
            <a:r>
              <a:rPr lang="en-US" sz="1800" dirty="0" smtClean="0"/>
              <a:t>density20</a:t>
            </a:r>
            <a:r>
              <a:rPr lang="en-US" sz="1800" dirty="0"/>
              <a:t>)</a:t>
            </a:r>
            <a:endParaRPr lang="en-US" sz="1800" dirty="0" smtClean="0"/>
          </a:p>
          <a:p>
            <a:pPr lvl="1"/>
            <a:r>
              <a:rPr lang="en-US" sz="1800" dirty="0"/>
              <a:t>High Rabbits, Low </a:t>
            </a:r>
            <a:r>
              <a:rPr lang="en-US" sz="1800" dirty="0" smtClean="0"/>
              <a:t>Plants</a:t>
            </a:r>
            <a:r>
              <a:rPr lang="en-US" sz="1800" dirty="0"/>
              <a:t> (Rabbits </a:t>
            </a:r>
            <a:r>
              <a:rPr lang="en-US" sz="1800" dirty="0" smtClean="0"/>
              <a:t>40 </a:t>
            </a:r>
            <a:r>
              <a:rPr lang="en-US" sz="1800" dirty="0"/>
              <a:t>: Food density10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Maximum Food </a:t>
            </a:r>
            <a:r>
              <a:rPr lang="en-US" sz="1800" dirty="0"/>
              <a:t>(Rabbits 40 : Food </a:t>
            </a:r>
            <a:r>
              <a:rPr lang="en-US" sz="1800" dirty="0" smtClean="0"/>
              <a:t>density20</a:t>
            </a:r>
            <a:r>
              <a:rPr lang="en-US" sz="1800" dirty="0"/>
              <a:t>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1020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7467600" cy="1143000"/>
          </a:xfrm>
        </p:spPr>
        <p:txBody>
          <a:bodyPr/>
          <a:lstStyle/>
          <a:p>
            <a:r>
              <a:rPr lang="en-US" smtClean="0"/>
              <a:t>Thank You !!</a:t>
            </a:r>
            <a:br>
              <a:rPr lang="en-US" smtClean="0"/>
            </a:br>
            <a:r>
              <a:rPr lang="en-US" smtClean="0"/>
              <a:t>Questions 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1824</TotalTime>
  <Words>721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PowerPoint Presentation</vt:lpstr>
      <vt:lpstr>Contents</vt:lpstr>
      <vt:lpstr>Introduction</vt:lpstr>
      <vt:lpstr>What can we learn? </vt:lpstr>
      <vt:lpstr>Implementation</vt:lpstr>
      <vt:lpstr>Assumptions And Rules</vt:lpstr>
      <vt:lpstr>Contt..</vt:lpstr>
      <vt:lpstr>Analysis</vt:lpstr>
      <vt:lpstr>Thank You !!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</dc:creator>
  <cp:lastModifiedBy>prakash</cp:lastModifiedBy>
  <cp:revision>173</cp:revision>
  <dcterms:created xsi:type="dcterms:W3CDTF">2006-08-16T00:00:00Z</dcterms:created>
  <dcterms:modified xsi:type="dcterms:W3CDTF">2014-12-07T16:26:59Z</dcterms:modified>
</cp:coreProperties>
</file>