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4800">
                <a:solidFill>
                  <a:srgbClr val="FFC000"/>
                </a:solidFill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" name="Google Shape;17;p4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ABD616-BEC5-427A-AE5A-ABA804DBB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7079" y="143982"/>
            <a:ext cx="1526877" cy="46351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6B6B762-7D40-48F6-A12B-F22754E98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760" y="-1"/>
            <a:ext cx="721667" cy="13754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267BA0E-FBE7-4910-8F47-25EB0C1ACA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123"/>
            <a:ext cx="1405658" cy="79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48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solidFill>
          <a:srgbClr val="144069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9"/>
          <p:cNvSpPr txBox="1">
            <a:spLocks noGrp="1"/>
          </p:cNvSpPr>
          <p:nvPr>
            <p:ph type="title"/>
          </p:nvPr>
        </p:nvSpPr>
        <p:spPr>
          <a:xfrm>
            <a:off x="219897" y="659103"/>
            <a:ext cx="11169301" cy="650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4000" b="1">
                <a:solidFill>
                  <a:srgbClr val="FFC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8" name="Google Shape;28;p49"/>
          <p:cNvCxnSpPr/>
          <p:nvPr/>
        </p:nvCxnSpPr>
        <p:spPr>
          <a:xfrm>
            <a:off x="0" y="1468342"/>
            <a:ext cx="12192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49"/>
          <p:cNvSpPr txBox="1"/>
          <p:nvPr/>
        </p:nvSpPr>
        <p:spPr>
          <a:xfrm>
            <a:off x="15556230" y="3337560"/>
            <a:ext cx="184731" cy="307777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D93B6C-FEE7-4436-AED1-5F4F392C119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2351894-DFF4-42BA-B560-2181004B31DA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40AD55-10AE-4B40-9814-5DF50BFDED9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CAF98-4CAF-4F40-89D4-53DF22A4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FB8F9-D6A0-4A09-9EBC-F5626AABF00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A2956-9BD5-43B9-B507-A4700DE825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897" y="1531938"/>
            <a:ext cx="11702929" cy="4732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771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406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3200400" cy="365125"/>
          </a:xfrm>
          <a:prstGeom prst="rect">
            <a:avLst/>
          </a:prstGeom>
          <a:solidFill>
            <a:srgbClr val="A786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42351894-DFF4-42BA-B560-2181004B31DA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13" name="Google Shape;13;p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572000" cy="365125"/>
          </a:xfrm>
          <a:prstGeom prst="rect">
            <a:avLst/>
          </a:prstGeom>
          <a:solidFill>
            <a:srgbClr val="A7865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67F964-AB9D-44E6-974A-CF8981776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9475" y="6307154"/>
            <a:ext cx="1526877" cy="463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B172EC-AA20-4C75-BF99-2081CA559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4685" y="0"/>
            <a:ext cx="721667" cy="13754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F88372-7709-41BB-B5DB-40DB4692CE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3123"/>
            <a:ext cx="1405658" cy="790854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AEFDDD-BD12-4DBE-A308-E91661559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835150" cy="365125"/>
          </a:xfrm>
          <a:prstGeom prst="rect">
            <a:avLst/>
          </a:prstGeom>
          <a:solidFill>
            <a:srgbClr val="A78656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49FB8F9-D6A0-4A09-9EBC-F5626AABF00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E560D3A7-F4F7-48A5-81DD-0955D4417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A8FA8-E18D-4629-AD08-D6D473EEF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33385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lang="en-US" sz="4000" b="1" i="0" u="none" strike="noStrike" cap="none" spc="0" smtClean="0">
          <a:ln w="12700" cmpd="sng">
            <a:solidFill>
              <a:schemeClr val="accent4"/>
            </a:solidFill>
            <a:prstDash val="solid"/>
          </a:ln>
          <a:gradFill>
            <a:gsLst>
              <a:gs pos="0">
                <a:schemeClr val="accent4"/>
              </a:gs>
              <a:gs pos="4000">
                <a:schemeClr val="accent4">
                  <a:lumMod val="60000"/>
                  <a:lumOff val="40000"/>
                </a:schemeClr>
              </a:gs>
              <a:gs pos="87000">
                <a:schemeClr val="accent4">
                  <a:lumMod val="20000"/>
                  <a:lumOff val="80000"/>
                </a:schemeClr>
              </a:gs>
            </a:gsLst>
            <a:lin ang="5400000"/>
          </a:gradFill>
          <a:effectLst/>
          <a:latin typeface="Cambria" panose="02040503050406030204" pitchFamily="18" charset="0"/>
          <a:ea typeface="Cambria" panose="02040503050406030204" pitchFamily="18" charset="0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ln>
            <a:noFill/>
          </a:ln>
          <a:solidFill>
            <a:schemeClr val="bg1"/>
          </a:solidFill>
          <a:latin typeface="+mj-lt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ln>
            <a:noFill/>
          </a:ln>
          <a:solidFill>
            <a:schemeClr val="bg1"/>
          </a:solidFill>
          <a:latin typeface="+mj-lt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ln>
            <a:noFill/>
          </a:ln>
          <a:solidFill>
            <a:schemeClr val="bg1"/>
          </a:solidFill>
          <a:latin typeface="+mj-lt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ln>
            <a:noFill/>
          </a:ln>
          <a:solidFill>
            <a:schemeClr val="bg1"/>
          </a:solidFill>
          <a:latin typeface="+mj-lt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ln>
            <a:noFill/>
          </a:ln>
          <a:solidFill>
            <a:schemeClr val="bg1"/>
          </a:solidFill>
          <a:latin typeface="+mj-lt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2A1FA-93DC-4790-B498-1A20B1E53C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Test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A72C9-7362-49B3-90D3-F78B4E2A84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28768"/>
      </p:ext>
    </p:extLst>
  </p:cSld>
  <p:clrMapOvr>
    <a:masterClrMapping/>
  </p:clrMapOvr>
</p:sld>
</file>

<file path=ppt/theme/theme1.xml><?xml version="1.0" encoding="utf-8"?>
<a:theme xmlns:a="http://schemas.openxmlformats.org/drawingml/2006/main" name="EIU-CIT-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EIU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IU-CIT-theme" id="{1895B962-CD40-45AD-BFDD-5AF18803EA28}" vid="{63D42A24-E523-42CC-A5D4-8BA4786E27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EIU-CIT-theme</Template>
  <TotalTime>14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Cambria</vt:lpstr>
      <vt:lpstr>EIU-CIT-theme</vt:lpstr>
      <vt:lpstr>Test 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Đặng Phạm Hữu Thảo</dc:creator>
  <cp:lastModifiedBy>Đặng Phạm Hữu Thảo</cp:lastModifiedBy>
  <cp:revision>2</cp:revision>
  <dcterms:created xsi:type="dcterms:W3CDTF">2025-07-05T07:13:08Z</dcterms:created>
  <dcterms:modified xsi:type="dcterms:W3CDTF">2025-07-05T07:27:14Z</dcterms:modified>
</cp:coreProperties>
</file>